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57" r:id="rId3"/>
    <p:sldId id="259" r:id="rId4"/>
    <p:sldId id="260" r:id="rId5"/>
    <p:sldId id="261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 varScale="1">
        <p:scale>
          <a:sx n="104" d="100"/>
          <a:sy n="104" d="100"/>
        </p:scale>
        <p:origin x="-17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#3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AF27359-C57E-4A61-AFE2-DC3A7CFAE450}" type="doc">
      <dgm:prSet loTypeId="urn:microsoft.com/office/officeart/2008/layout/HorizontalMultiLevelHierarchy" loCatId="hierarchy" qsTypeId="urn:microsoft.com/office/officeart/2005/8/quickstyle/simple1#1" qsCatId="simple" csTypeId="urn:microsoft.com/office/officeart/2005/8/colors/accent1_2#1" csCatId="accent1" phldr="1"/>
      <dgm:spPr/>
      <dgm:t>
        <a:bodyPr/>
        <a:lstStyle/>
        <a:p>
          <a:endParaRPr lang="ru-RU"/>
        </a:p>
      </dgm:t>
    </dgm:pt>
    <dgm:pt modelId="{8D50C42F-1947-4806-83B9-74FDAF6A5C53}">
      <dgm:prSet phldrT="[Текст]" custT="1"/>
      <dgm:spPr/>
      <dgm:t>
        <a:bodyPr/>
        <a:lstStyle/>
        <a:p>
          <a:r>
            <a:rPr lang="ru-RU" sz="3200" b="1" dirty="0" smtClean="0"/>
            <a:t>Участники</a:t>
          </a:r>
          <a:endParaRPr lang="ru-RU" sz="3200" b="1" dirty="0"/>
        </a:p>
      </dgm:t>
    </dgm:pt>
    <dgm:pt modelId="{1758FE04-6340-4EB1-8659-D9C3443BDAB1}" type="parTrans" cxnId="{F658162F-6429-40B9-A11A-74A47BF142DA}">
      <dgm:prSet/>
      <dgm:spPr/>
      <dgm:t>
        <a:bodyPr/>
        <a:lstStyle/>
        <a:p>
          <a:endParaRPr lang="ru-RU"/>
        </a:p>
      </dgm:t>
    </dgm:pt>
    <dgm:pt modelId="{7C713CF6-27FD-4D1B-9375-ADB7EA413244}" type="sibTrans" cxnId="{F658162F-6429-40B9-A11A-74A47BF142DA}">
      <dgm:prSet/>
      <dgm:spPr/>
      <dgm:t>
        <a:bodyPr/>
        <a:lstStyle/>
        <a:p>
          <a:endParaRPr lang="ru-RU"/>
        </a:p>
      </dgm:t>
    </dgm:pt>
    <dgm:pt modelId="{EAECD899-9264-4D18-ACB6-7A38823CE738}">
      <dgm:prSet phldrT="[Текст]" custT="1"/>
      <dgm:spPr/>
      <dgm:t>
        <a:bodyPr/>
        <a:lstStyle/>
        <a:p>
          <a:pPr algn="ctr"/>
          <a:r>
            <a:rPr lang="ru-RU" sz="2800" b="1" dirty="0" smtClean="0"/>
            <a:t>Администрация школы</a:t>
          </a:r>
          <a:endParaRPr lang="ru-RU" sz="2800" b="1" dirty="0"/>
        </a:p>
      </dgm:t>
    </dgm:pt>
    <dgm:pt modelId="{51A65AEE-5DA4-4190-8EC7-2A4A40A024B6}" type="parTrans" cxnId="{9C963A19-1C14-498A-97BC-F25ECB296A08}">
      <dgm:prSet/>
      <dgm:spPr/>
      <dgm:t>
        <a:bodyPr/>
        <a:lstStyle/>
        <a:p>
          <a:endParaRPr lang="ru-RU"/>
        </a:p>
      </dgm:t>
    </dgm:pt>
    <dgm:pt modelId="{EDE6D8F4-8417-4247-8AC5-C815C206C1AD}" type="sibTrans" cxnId="{9C963A19-1C14-498A-97BC-F25ECB296A08}">
      <dgm:prSet/>
      <dgm:spPr/>
      <dgm:t>
        <a:bodyPr/>
        <a:lstStyle/>
        <a:p>
          <a:endParaRPr lang="ru-RU"/>
        </a:p>
      </dgm:t>
    </dgm:pt>
    <dgm:pt modelId="{419B661B-6C80-4DC6-BA45-9244E29AF67D}">
      <dgm:prSet phldrT="[Текст]" custT="1"/>
      <dgm:spPr/>
      <dgm:t>
        <a:bodyPr/>
        <a:lstStyle/>
        <a:p>
          <a:r>
            <a:rPr lang="ru-RU" sz="2800" b="1" dirty="0" smtClean="0"/>
            <a:t>Обучающиеся</a:t>
          </a:r>
          <a:endParaRPr lang="ru-RU" sz="2800" b="1" dirty="0"/>
        </a:p>
      </dgm:t>
    </dgm:pt>
    <dgm:pt modelId="{2AF5122B-9D69-4A4E-9D7B-F0E0AF8FC023}" type="parTrans" cxnId="{81F926EB-FAC7-4A0F-B11C-4F93310C0D40}">
      <dgm:prSet/>
      <dgm:spPr/>
      <dgm:t>
        <a:bodyPr/>
        <a:lstStyle/>
        <a:p>
          <a:endParaRPr lang="ru-RU"/>
        </a:p>
      </dgm:t>
    </dgm:pt>
    <dgm:pt modelId="{C8D18F85-6B41-47C4-973D-B483DC298933}" type="sibTrans" cxnId="{81F926EB-FAC7-4A0F-B11C-4F93310C0D40}">
      <dgm:prSet/>
      <dgm:spPr/>
      <dgm:t>
        <a:bodyPr/>
        <a:lstStyle/>
        <a:p>
          <a:endParaRPr lang="ru-RU"/>
        </a:p>
      </dgm:t>
    </dgm:pt>
    <dgm:pt modelId="{17BE93E4-5FE2-4BC7-85C2-A0AC0D888E8A}">
      <dgm:prSet phldrT="[Текст]" custT="1"/>
      <dgm:spPr/>
      <dgm:t>
        <a:bodyPr/>
        <a:lstStyle/>
        <a:p>
          <a:r>
            <a:rPr lang="ru-RU" sz="2800" b="1" dirty="0" smtClean="0"/>
            <a:t>МДОУ № 7</a:t>
          </a:r>
          <a:endParaRPr lang="ru-RU" sz="2800" b="1" dirty="0"/>
        </a:p>
      </dgm:t>
    </dgm:pt>
    <dgm:pt modelId="{A4DC3B64-BC24-4B84-B508-AE16542DD224}" type="parTrans" cxnId="{34706A6A-E04A-4E3A-9CB0-F966BBA425B5}">
      <dgm:prSet/>
      <dgm:spPr/>
      <dgm:t>
        <a:bodyPr/>
        <a:lstStyle/>
        <a:p>
          <a:endParaRPr lang="ru-RU"/>
        </a:p>
      </dgm:t>
    </dgm:pt>
    <dgm:pt modelId="{6B8C7DA8-6ED4-4E09-8699-FC78B9140A8A}" type="sibTrans" cxnId="{34706A6A-E04A-4E3A-9CB0-F966BBA425B5}">
      <dgm:prSet/>
      <dgm:spPr/>
      <dgm:t>
        <a:bodyPr/>
        <a:lstStyle/>
        <a:p>
          <a:endParaRPr lang="ru-RU"/>
        </a:p>
      </dgm:t>
    </dgm:pt>
    <dgm:pt modelId="{F2BBC6CE-9E32-4777-9E33-B3C003D96140}">
      <dgm:prSet custT="1"/>
      <dgm:spPr/>
      <dgm:t>
        <a:bodyPr/>
        <a:lstStyle/>
        <a:p>
          <a:pPr algn="ctr"/>
          <a:r>
            <a:rPr lang="ru-RU" sz="2800" b="1" dirty="0" smtClean="0"/>
            <a:t>Педагоги</a:t>
          </a:r>
          <a:endParaRPr lang="ru-RU" sz="2800" b="1" dirty="0"/>
        </a:p>
      </dgm:t>
    </dgm:pt>
    <dgm:pt modelId="{034D5E1E-2CAC-4BBB-95B9-7DF467748BD0}" type="parTrans" cxnId="{B2C78A52-D379-4320-A8B2-5B87059969DB}">
      <dgm:prSet/>
      <dgm:spPr/>
      <dgm:t>
        <a:bodyPr/>
        <a:lstStyle/>
        <a:p>
          <a:endParaRPr lang="ru-RU"/>
        </a:p>
      </dgm:t>
    </dgm:pt>
    <dgm:pt modelId="{5FE4132D-2E71-4539-9E29-69D9720E12F8}" type="sibTrans" cxnId="{B2C78A52-D379-4320-A8B2-5B87059969DB}">
      <dgm:prSet/>
      <dgm:spPr/>
      <dgm:t>
        <a:bodyPr/>
        <a:lstStyle/>
        <a:p>
          <a:endParaRPr lang="ru-RU"/>
        </a:p>
      </dgm:t>
    </dgm:pt>
    <dgm:pt modelId="{C2D51DE5-0CED-4D89-B22E-E12B32402192}">
      <dgm:prSet custT="1"/>
      <dgm:spPr/>
      <dgm:t>
        <a:bodyPr/>
        <a:lstStyle/>
        <a:p>
          <a:pPr algn="ctr"/>
          <a:r>
            <a:rPr lang="ru-RU" sz="2800" b="1" dirty="0" smtClean="0"/>
            <a:t>Совет школы</a:t>
          </a:r>
          <a:endParaRPr lang="ru-RU" sz="2800" b="1" dirty="0"/>
        </a:p>
      </dgm:t>
    </dgm:pt>
    <dgm:pt modelId="{3321E3A2-5C29-478A-B653-C32BA70DBF53}" type="parTrans" cxnId="{D8D96760-F5BC-42BF-AD82-FD4093D26D95}">
      <dgm:prSet/>
      <dgm:spPr/>
      <dgm:t>
        <a:bodyPr/>
        <a:lstStyle/>
        <a:p>
          <a:endParaRPr lang="ru-RU"/>
        </a:p>
      </dgm:t>
    </dgm:pt>
    <dgm:pt modelId="{32374CDE-063F-41AB-9417-AE9C7B3A1AAB}" type="sibTrans" cxnId="{D8D96760-F5BC-42BF-AD82-FD4093D26D95}">
      <dgm:prSet/>
      <dgm:spPr/>
      <dgm:t>
        <a:bodyPr/>
        <a:lstStyle/>
        <a:p>
          <a:endParaRPr lang="ru-RU"/>
        </a:p>
      </dgm:t>
    </dgm:pt>
    <dgm:pt modelId="{B7C27631-A7E1-4134-85FB-CCFA9CB11F66}">
      <dgm:prSet custT="1"/>
      <dgm:spPr/>
      <dgm:t>
        <a:bodyPr/>
        <a:lstStyle/>
        <a:p>
          <a:r>
            <a:rPr lang="ru-RU" sz="2800" b="1" dirty="0" smtClean="0"/>
            <a:t>Родители</a:t>
          </a:r>
          <a:endParaRPr lang="ru-RU" sz="2800" b="1" dirty="0"/>
        </a:p>
      </dgm:t>
    </dgm:pt>
    <dgm:pt modelId="{300A5C72-13E6-41C7-9A2E-BC77A007DC3C}" type="parTrans" cxnId="{C5CC8942-8887-4832-AAE7-FA9AC3C288ED}">
      <dgm:prSet/>
      <dgm:spPr/>
      <dgm:t>
        <a:bodyPr/>
        <a:lstStyle/>
        <a:p>
          <a:endParaRPr lang="ru-RU"/>
        </a:p>
      </dgm:t>
    </dgm:pt>
    <dgm:pt modelId="{1551832B-99ED-4405-BE08-94DD4E4951F6}" type="sibTrans" cxnId="{C5CC8942-8887-4832-AAE7-FA9AC3C288ED}">
      <dgm:prSet/>
      <dgm:spPr/>
      <dgm:t>
        <a:bodyPr/>
        <a:lstStyle/>
        <a:p>
          <a:endParaRPr lang="ru-RU"/>
        </a:p>
      </dgm:t>
    </dgm:pt>
    <dgm:pt modelId="{7D970461-FF85-422B-BF39-128CD184FC73}">
      <dgm:prSet custT="1"/>
      <dgm:spPr/>
      <dgm:t>
        <a:bodyPr/>
        <a:lstStyle/>
        <a:p>
          <a:r>
            <a:rPr lang="ru-RU" sz="2800" b="1" dirty="0" smtClean="0"/>
            <a:t>Социальные партнеры</a:t>
          </a:r>
          <a:endParaRPr lang="ru-RU" sz="2800" b="1" dirty="0"/>
        </a:p>
      </dgm:t>
    </dgm:pt>
    <dgm:pt modelId="{54B97B57-B1E2-4A78-91B8-022AC2F4C89B}" type="parTrans" cxnId="{C2001816-3137-484D-BFBF-D0D19A1912D4}">
      <dgm:prSet/>
      <dgm:spPr/>
      <dgm:t>
        <a:bodyPr/>
        <a:lstStyle/>
        <a:p>
          <a:endParaRPr lang="ru-RU"/>
        </a:p>
      </dgm:t>
    </dgm:pt>
    <dgm:pt modelId="{C2FBE78D-2A5E-4679-95F6-DCAE8D71151B}" type="sibTrans" cxnId="{C2001816-3137-484D-BFBF-D0D19A1912D4}">
      <dgm:prSet/>
      <dgm:spPr/>
      <dgm:t>
        <a:bodyPr/>
        <a:lstStyle/>
        <a:p>
          <a:endParaRPr lang="ru-RU"/>
        </a:p>
      </dgm:t>
    </dgm:pt>
    <dgm:pt modelId="{FAB4EF9E-B1DA-496D-A6CA-5B49ACBE4611}" type="pres">
      <dgm:prSet presAssocID="{5AF27359-C57E-4A61-AFE2-DC3A7CFAE450}" presName="Name0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2879583-ED0B-42B5-B1A5-F6F78DDF0232}" type="pres">
      <dgm:prSet presAssocID="{8D50C42F-1947-4806-83B9-74FDAF6A5C53}" presName="root1" presStyleCnt="0"/>
      <dgm:spPr/>
    </dgm:pt>
    <dgm:pt modelId="{9E3A9395-C1BA-431B-8F43-13E397A67333}" type="pres">
      <dgm:prSet presAssocID="{8D50C42F-1947-4806-83B9-74FDAF6A5C53}" presName="LevelOneTextNode" presStyleLbl="node0" presStyleIdx="0" presStyleCnt="1" custAng="0" custScaleX="118509" custScaleY="120668" custLinFactX="-108207" custLinFactNeighborX="-200000" custLinFactNeighborY="-1163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30236B93-83C9-4C0D-9B9C-975E67848C6D}" type="pres">
      <dgm:prSet presAssocID="{8D50C42F-1947-4806-83B9-74FDAF6A5C53}" presName="level2hierChild" presStyleCnt="0"/>
      <dgm:spPr/>
    </dgm:pt>
    <dgm:pt modelId="{DFE31D03-0486-4EF1-BFAF-B8BFC2CC6EDD}" type="pres">
      <dgm:prSet presAssocID="{51A65AEE-5DA4-4190-8EC7-2A4A40A024B6}" presName="conn2-1" presStyleLbl="parChTrans1D2" presStyleIdx="0" presStyleCnt="7"/>
      <dgm:spPr/>
      <dgm:t>
        <a:bodyPr/>
        <a:lstStyle/>
        <a:p>
          <a:endParaRPr lang="ru-RU"/>
        </a:p>
      </dgm:t>
    </dgm:pt>
    <dgm:pt modelId="{010FDFC3-5DFD-49C3-95FB-DFE54514F392}" type="pres">
      <dgm:prSet presAssocID="{51A65AEE-5DA4-4190-8EC7-2A4A40A024B6}" presName="connTx" presStyleLbl="parChTrans1D2" presStyleIdx="0" presStyleCnt="7"/>
      <dgm:spPr/>
      <dgm:t>
        <a:bodyPr/>
        <a:lstStyle/>
        <a:p>
          <a:endParaRPr lang="ru-RU"/>
        </a:p>
      </dgm:t>
    </dgm:pt>
    <dgm:pt modelId="{E52C335B-F775-47AC-982E-6646FEECD67B}" type="pres">
      <dgm:prSet presAssocID="{EAECD899-9264-4D18-ACB6-7A38823CE738}" presName="root2" presStyleCnt="0"/>
      <dgm:spPr/>
    </dgm:pt>
    <dgm:pt modelId="{74A6A696-8775-47DF-BB98-A592CB953BE6}" type="pres">
      <dgm:prSet presAssocID="{EAECD899-9264-4D18-ACB6-7A38823CE738}" presName="LevelTwoTextNode" presStyleLbl="node2" presStyleIdx="0" presStyleCnt="7" custScaleX="2745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89AD598-3A6B-4AB8-8C59-4E366F32260E}" type="pres">
      <dgm:prSet presAssocID="{EAECD899-9264-4D18-ACB6-7A38823CE738}" presName="level3hierChild" presStyleCnt="0"/>
      <dgm:spPr/>
    </dgm:pt>
    <dgm:pt modelId="{26E43C26-24B1-4326-B044-EBC6A3994B1D}" type="pres">
      <dgm:prSet presAssocID="{3321E3A2-5C29-478A-B653-C32BA70DBF53}" presName="conn2-1" presStyleLbl="parChTrans1D2" presStyleIdx="1" presStyleCnt="7"/>
      <dgm:spPr/>
      <dgm:t>
        <a:bodyPr/>
        <a:lstStyle/>
        <a:p>
          <a:endParaRPr lang="ru-RU"/>
        </a:p>
      </dgm:t>
    </dgm:pt>
    <dgm:pt modelId="{A96A5634-2F16-4908-BF15-F3AFD9ED61A2}" type="pres">
      <dgm:prSet presAssocID="{3321E3A2-5C29-478A-B653-C32BA70DBF53}" presName="connTx" presStyleLbl="parChTrans1D2" presStyleIdx="1" presStyleCnt="7"/>
      <dgm:spPr/>
      <dgm:t>
        <a:bodyPr/>
        <a:lstStyle/>
        <a:p>
          <a:endParaRPr lang="ru-RU"/>
        </a:p>
      </dgm:t>
    </dgm:pt>
    <dgm:pt modelId="{E4FAEDC9-4F7C-4A21-8E2F-1BAA515FF524}" type="pres">
      <dgm:prSet presAssocID="{C2D51DE5-0CED-4D89-B22E-E12B32402192}" presName="root2" presStyleCnt="0"/>
      <dgm:spPr/>
    </dgm:pt>
    <dgm:pt modelId="{4FDB1E6A-08AC-4AD6-B77B-8F8CFA9616A4}" type="pres">
      <dgm:prSet presAssocID="{C2D51DE5-0CED-4D89-B22E-E12B32402192}" presName="LevelTwoTextNode" presStyleLbl="node2" presStyleIdx="1" presStyleCnt="7" custScaleX="25613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FA2CA1B-FF32-4086-8661-04D0DDD08711}" type="pres">
      <dgm:prSet presAssocID="{C2D51DE5-0CED-4D89-B22E-E12B32402192}" presName="level3hierChild" presStyleCnt="0"/>
      <dgm:spPr/>
    </dgm:pt>
    <dgm:pt modelId="{A57084AA-DF02-4C88-9ABF-14DF2954663F}" type="pres">
      <dgm:prSet presAssocID="{034D5E1E-2CAC-4BBB-95B9-7DF467748BD0}" presName="conn2-1" presStyleLbl="parChTrans1D2" presStyleIdx="2" presStyleCnt="7"/>
      <dgm:spPr/>
      <dgm:t>
        <a:bodyPr/>
        <a:lstStyle/>
        <a:p>
          <a:endParaRPr lang="ru-RU"/>
        </a:p>
      </dgm:t>
    </dgm:pt>
    <dgm:pt modelId="{A877C145-4EB3-4877-A71C-426B2E89FDC2}" type="pres">
      <dgm:prSet presAssocID="{034D5E1E-2CAC-4BBB-95B9-7DF467748BD0}" presName="connTx" presStyleLbl="parChTrans1D2" presStyleIdx="2" presStyleCnt="7"/>
      <dgm:spPr/>
      <dgm:t>
        <a:bodyPr/>
        <a:lstStyle/>
        <a:p>
          <a:endParaRPr lang="ru-RU"/>
        </a:p>
      </dgm:t>
    </dgm:pt>
    <dgm:pt modelId="{CCD197FD-8286-4DD3-BC3C-66262F9D70B7}" type="pres">
      <dgm:prSet presAssocID="{F2BBC6CE-9E32-4777-9E33-B3C003D96140}" presName="root2" presStyleCnt="0"/>
      <dgm:spPr/>
    </dgm:pt>
    <dgm:pt modelId="{A2453595-6E4A-47DB-82DC-4AD6E712E943}" type="pres">
      <dgm:prSet presAssocID="{F2BBC6CE-9E32-4777-9E33-B3C003D96140}" presName="LevelTwoTextNode" presStyleLbl="node2" presStyleIdx="2" presStyleCnt="7" custScaleX="2285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C639798-504C-42C0-AA5A-CE6930287864}" type="pres">
      <dgm:prSet presAssocID="{F2BBC6CE-9E32-4777-9E33-B3C003D96140}" presName="level3hierChild" presStyleCnt="0"/>
      <dgm:spPr/>
    </dgm:pt>
    <dgm:pt modelId="{DFB1455C-3843-48A3-B3D3-CBA4A69732D4}" type="pres">
      <dgm:prSet presAssocID="{2AF5122B-9D69-4A4E-9D7B-F0E0AF8FC023}" presName="conn2-1" presStyleLbl="parChTrans1D2" presStyleIdx="3" presStyleCnt="7"/>
      <dgm:spPr/>
      <dgm:t>
        <a:bodyPr/>
        <a:lstStyle/>
        <a:p>
          <a:endParaRPr lang="ru-RU"/>
        </a:p>
      </dgm:t>
    </dgm:pt>
    <dgm:pt modelId="{6163BC55-FCD2-4E23-9645-A004BC688E37}" type="pres">
      <dgm:prSet presAssocID="{2AF5122B-9D69-4A4E-9D7B-F0E0AF8FC023}" presName="connTx" presStyleLbl="parChTrans1D2" presStyleIdx="3" presStyleCnt="7"/>
      <dgm:spPr/>
      <dgm:t>
        <a:bodyPr/>
        <a:lstStyle/>
        <a:p>
          <a:endParaRPr lang="ru-RU"/>
        </a:p>
      </dgm:t>
    </dgm:pt>
    <dgm:pt modelId="{01CDAA2A-D08D-42A0-BC30-8EFAB511CC01}" type="pres">
      <dgm:prSet presAssocID="{419B661B-6C80-4DC6-BA45-9244E29AF67D}" presName="root2" presStyleCnt="0"/>
      <dgm:spPr/>
    </dgm:pt>
    <dgm:pt modelId="{AE200FF6-663A-4083-B64A-4EB628D2E98F}" type="pres">
      <dgm:prSet presAssocID="{419B661B-6C80-4DC6-BA45-9244E29AF67D}" presName="LevelTwoTextNode" presStyleLbl="node2" presStyleIdx="3" presStyleCnt="7" custScaleX="21021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EC82406-7747-4704-A4D8-4E28C90A5946}" type="pres">
      <dgm:prSet presAssocID="{419B661B-6C80-4DC6-BA45-9244E29AF67D}" presName="level3hierChild" presStyleCnt="0"/>
      <dgm:spPr/>
    </dgm:pt>
    <dgm:pt modelId="{5E05C215-D999-475C-9BA6-8106AD2CEC0F}" type="pres">
      <dgm:prSet presAssocID="{300A5C72-13E6-41C7-9A2E-BC77A007DC3C}" presName="conn2-1" presStyleLbl="parChTrans1D2" presStyleIdx="4" presStyleCnt="7"/>
      <dgm:spPr/>
      <dgm:t>
        <a:bodyPr/>
        <a:lstStyle/>
        <a:p>
          <a:endParaRPr lang="ru-RU"/>
        </a:p>
      </dgm:t>
    </dgm:pt>
    <dgm:pt modelId="{DFB3FFD0-EEE3-474D-9530-2CC3037D9429}" type="pres">
      <dgm:prSet presAssocID="{300A5C72-13E6-41C7-9A2E-BC77A007DC3C}" presName="connTx" presStyleLbl="parChTrans1D2" presStyleIdx="4" presStyleCnt="7"/>
      <dgm:spPr/>
      <dgm:t>
        <a:bodyPr/>
        <a:lstStyle/>
        <a:p>
          <a:endParaRPr lang="ru-RU"/>
        </a:p>
      </dgm:t>
    </dgm:pt>
    <dgm:pt modelId="{CE94FFBD-D278-4A11-AB04-9C15BF305FC2}" type="pres">
      <dgm:prSet presAssocID="{B7C27631-A7E1-4134-85FB-CCFA9CB11F66}" presName="root2" presStyleCnt="0"/>
      <dgm:spPr/>
    </dgm:pt>
    <dgm:pt modelId="{53C77E66-0F76-47BF-89B3-5432C5DF8EC3}" type="pres">
      <dgm:prSet presAssocID="{B7C27631-A7E1-4134-85FB-CCFA9CB11F66}" presName="LevelTwoTextNode" presStyleLbl="node2" presStyleIdx="4" presStyleCnt="7" custScaleX="19184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A4D42CC-1747-44C2-8AD8-001612CE61A3}" type="pres">
      <dgm:prSet presAssocID="{B7C27631-A7E1-4134-85FB-CCFA9CB11F66}" presName="level3hierChild" presStyleCnt="0"/>
      <dgm:spPr/>
    </dgm:pt>
    <dgm:pt modelId="{5DB296FB-56A2-42E0-B0BE-A190EBDB9C3E}" type="pres">
      <dgm:prSet presAssocID="{A4DC3B64-BC24-4B84-B508-AE16542DD224}" presName="conn2-1" presStyleLbl="parChTrans1D2" presStyleIdx="5" presStyleCnt="7"/>
      <dgm:spPr/>
      <dgm:t>
        <a:bodyPr/>
        <a:lstStyle/>
        <a:p>
          <a:endParaRPr lang="ru-RU"/>
        </a:p>
      </dgm:t>
    </dgm:pt>
    <dgm:pt modelId="{417F79C5-F00E-48DE-AB2B-4DE65D084DE1}" type="pres">
      <dgm:prSet presAssocID="{A4DC3B64-BC24-4B84-B508-AE16542DD224}" presName="connTx" presStyleLbl="parChTrans1D2" presStyleIdx="5" presStyleCnt="7"/>
      <dgm:spPr/>
      <dgm:t>
        <a:bodyPr/>
        <a:lstStyle/>
        <a:p>
          <a:endParaRPr lang="ru-RU"/>
        </a:p>
      </dgm:t>
    </dgm:pt>
    <dgm:pt modelId="{9E7BEBF2-0FF6-45F4-A2E6-6704A8220381}" type="pres">
      <dgm:prSet presAssocID="{17BE93E4-5FE2-4BC7-85C2-A0AC0D888E8A}" presName="root2" presStyleCnt="0"/>
      <dgm:spPr/>
    </dgm:pt>
    <dgm:pt modelId="{403B6E16-77F3-4033-9280-C8879323EA3C}" type="pres">
      <dgm:prSet presAssocID="{17BE93E4-5FE2-4BC7-85C2-A0AC0D888E8A}" presName="LevelTwoTextNode" presStyleLbl="node2" presStyleIdx="5" presStyleCnt="7" custScaleX="18265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0CBB4D2D-401D-4513-99C4-E7EA0BC5BB75}" type="pres">
      <dgm:prSet presAssocID="{17BE93E4-5FE2-4BC7-85C2-A0AC0D888E8A}" presName="level3hierChild" presStyleCnt="0"/>
      <dgm:spPr/>
    </dgm:pt>
    <dgm:pt modelId="{58424430-367C-4721-83C3-3CC0E12ABB9B}" type="pres">
      <dgm:prSet presAssocID="{54B97B57-B1E2-4A78-91B8-022AC2F4C89B}" presName="conn2-1" presStyleLbl="parChTrans1D2" presStyleIdx="6" presStyleCnt="7"/>
      <dgm:spPr/>
      <dgm:t>
        <a:bodyPr/>
        <a:lstStyle/>
        <a:p>
          <a:endParaRPr lang="ru-RU"/>
        </a:p>
      </dgm:t>
    </dgm:pt>
    <dgm:pt modelId="{FD5008E2-ECBD-4A0E-874F-CF9800EE6AEB}" type="pres">
      <dgm:prSet presAssocID="{54B97B57-B1E2-4A78-91B8-022AC2F4C89B}" presName="connTx" presStyleLbl="parChTrans1D2" presStyleIdx="6" presStyleCnt="7"/>
      <dgm:spPr/>
      <dgm:t>
        <a:bodyPr/>
        <a:lstStyle/>
        <a:p>
          <a:endParaRPr lang="ru-RU"/>
        </a:p>
      </dgm:t>
    </dgm:pt>
    <dgm:pt modelId="{25386956-572D-43F8-8080-AF1793D0BA98}" type="pres">
      <dgm:prSet presAssocID="{7D970461-FF85-422B-BF39-128CD184FC73}" presName="root2" presStyleCnt="0"/>
      <dgm:spPr/>
    </dgm:pt>
    <dgm:pt modelId="{2A16C108-9C5D-4E38-B1C8-F4CA5A458E37}" type="pres">
      <dgm:prSet presAssocID="{7D970461-FF85-422B-BF39-128CD184FC73}" presName="LevelTwoTextNode" presStyleLbl="node2" presStyleIdx="6" presStyleCnt="7" custScaleX="28740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0A027C0-4C38-477F-9C43-7BF919323AC8}" type="pres">
      <dgm:prSet presAssocID="{7D970461-FF85-422B-BF39-128CD184FC73}" presName="level3hierChild" presStyleCnt="0"/>
      <dgm:spPr/>
    </dgm:pt>
  </dgm:ptLst>
  <dgm:cxnLst>
    <dgm:cxn modelId="{B2C78A52-D379-4320-A8B2-5B87059969DB}" srcId="{8D50C42F-1947-4806-83B9-74FDAF6A5C53}" destId="{F2BBC6CE-9E32-4777-9E33-B3C003D96140}" srcOrd="2" destOrd="0" parTransId="{034D5E1E-2CAC-4BBB-95B9-7DF467748BD0}" sibTransId="{5FE4132D-2E71-4539-9E29-69D9720E12F8}"/>
    <dgm:cxn modelId="{C78656B6-3D95-4F1C-A2D6-1C9981E9C478}" type="presOf" srcId="{034D5E1E-2CAC-4BBB-95B9-7DF467748BD0}" destId="{A877C145-4EB3-4877-A71C-426B2E89FDC2}" srcOrd="1" destOrd="0" presId="urn:microsoft.com/office/officeart/2008/layout/HorizontalMultiLevelHierarchy"/>
    <dgm:cxn modelId="{9C963A19-1C14-498A-97BC-F25ECB296A08}" srcId="{8D50C42F-1947-4806-83B9-74FDAF6A5C53}" destId="{EAECD899-9264-4D18-ACB6-7A38823CE738}" srcOrd="0" destOrd="0" parTransId="{51A65AEE-5DA4-4190-8EC7-2A4A40A024B6}" sibTransId="{EDE6D8F4-8417-4247-8AC5-C815C206C1AD}"/>
    <dgm:cxn modelId="{C5CC8942-8887-4832-AAE7-FA9AC3C288ED}" srcId="{8D50C42F-1947-4806-83B9-74FDAF6A5C53}" destId="{B7C27631-A7E1-4134-85FB-CCFA9CB11F66}" srcOrd="4" destOrd="0" parTransId="{300A5C72-13E6-41C7-9A2E-BC77A007DC3C}" sibTransId="{1551832B-99ED-4405-BE08-94DD4E4951F6}"/>
    <dgm:cxn modelId="{4172D25B-9A12-4716-82F4-F01299E99D5B}" type="presOf" srcId="{54B97B57-B1E2-4A78-91B8-022AC2F4C89B}" destId="{58424430-367C-4721-83C3-3CC0E12ABB9B}" srcOrd="0" destOrd="0" presId="urn:microsoft.com/office/officeart/2008/layout/HorizontalMultiLevelHierarchy"/>
    <dgm:cxn modelId="{81F926EB-FAC7-4A0F-B11C-4F93310C0D40}" srcId="{8D50C42F-1947-4806-83B9-74FDAF6A5C53}" destId="{419B661B-6C80-4DC6-BA45-9244E29AF67D}" srcOrd="3" destOrd="0" parTransId="{2AF5122B-9D69-4A4E-9D7B-F0E0AF8FC023}" sibTransId="{C8D18F85-6B41-47C4-973D-B483DC298933}"/>
    <dgm:cxn modelId="{87FD6532-C486-4B27-9E40-338C33A2FD98}" type="presOf" srcId="{51A65AEE-5DA4-4190-8EC7-2A4A40A024B6}" destId="{010FDFC3-5DFD-49C3-95FB-DFE54514F392}" srcOrd="1" destOrd="0" presId="urn:microsoft.com/office/officeart/2008/layout/HorizontalMultiLevelHierarchy"/>
    <dgm:cxn modelId="{E7AE4395-CF01-4424-8174-A79F6E03E861}" type="presOf" srcId="{034D5E1E-2CAC-4BBB-95B9-7DF467748BD0}" destId="{A57084AA-DF02-4C88-9ABF-14DF2954663F}" srcOrd="0" destOrd="0" presId="urn:microsoft.com/office/officeart/2008/layout/HorizontalMultiLevelHierarchy"/>
    <dgm:cxn modelId="{2E9CA7B9-4E02-4F7C-8095-5BB1EE39C679}" type="presOf" srcId="{2AF5122B-9D69-4A4E-9D7B-F0E0AF8FC023}" destId="{DFB1455C-3843-48A3-B3D3-CBA4A69732D4}" srcOrd="0" destOrd="0" presId="urn:microsoft.com/office/officeart/2008/layout/HorizontalMultiLevelHierarchy"/>
    <dgm:cxn modelId="{D8D96760-F5BC-42BF-AD82-FD4093D26D95}" srcId="{8D50C42F-1947-4806-83B9-74FDAF6A5C53}" destId="{C2D51DE5-0CED-4D89-B22E-E12B32402192}" srcOrd="1" destOrd="0" parTransId="{3321E3A2-5C29-478A-B653-C32BA70DBF53}" sibTransId="{32374CDE-063F-41AB-9417-AE9C7B3A1AAB}"/>
    <dgm:cxn modelId="{F658162F-6429-40B9-A11A-74A47BF142DA}" srcId="{5AF27359-C57E-4A61-AFE2-DC3A7CFAE450}" destId="{8D50C42F-1947-4806-83B9-74FDAF6A5C53}" srcOrd="0" destOrd="0" parTransId="{1758FE04-6340-4EB1-8659-D9C3443BDAB1}" sibTransId="{7C713CF6-27FD-4D1B-9375-ADB7EA413244}"/>
    <dgm:cxn modelId="{34706A6A-E04A-4E3A-9CB0-F966BBA425B5}" srcId="{8D50C42F-1947-4806-83B9-74FDAF6A5C53}" destId="{17BE93E4-5FE2-4BC7-85C2-A0AC0D888E8A}" srcOrd="5" destOrd="0" parTransId="{A4DC3B64-BC24-4B84-B508-AE16542DD224}" sibTransId="{6B8C7DA8-6ED4-4E09-8699-FC78B9140A8A}"/>
    <dgm:cxn modelId="{5D031F3F-6C71-4D00-9A29-FF1566C56FAA}" type="presOf" srcId="{5AF27359-C57E-4A61-AFE2-DC3A7CFAE450}" destId="{FAB4EF9E-B1DA-496D-A6CA-5B49ACBE4611}" srcOrd="0" destOrd="0" presId="urn:microsoft.com/office/officeart/2008/layout/HorizontalMultiLevelHierarchy"/>
    <dgm:cxn modelId="{7A3F8B3F-6661-469B-A413-D72142733593}" type="presOf" srcId="{300A5C72-13E6-41C7-9A2E-BC77A007DC3C}" destId="{5E05C215-D999-475C-9BA6-8106AD2CEC0F}" srcOrd="0" destOrd="0" presId="urn:microsoft.com/office/officeart/2008/layout/HorizontalMultiLevelHierarchy"/>
    <dgm:cxn modelId="{1C25D786-01E5-4B2F-8287-A525EF6F7BB5}" type="presOf" srcId="{51A65AEE-5DA4-4190-8EC7-2A4A40A024B6}" destId="{DFE31D03-0486-4EF1-BFAF-B8BFC2CC6EDD}" srcOrd="0" destOrd="0" presId="urn:microsoft.com/office/officeart/2008/layout/HorizontalMultiLevelHierarchy"/>
    <dgm:cxn modelId="{29D73B0C-23ED-40B2-BC10-19C15EE7C353}" type="presOf" srcId="{A4DC3B64-BC24-4B84-B508-AE16542DD224}" destId="{5DB296FB-56A2-42E0-B0BE-A190EBDB9C3E}" srcOrd="0" destOrd="0" presId="urn:microsoft.com/office/officeart/2008/layout/HorizontalMultiLevelHierarchy"/>
    <dgm:cxn modelId="{3F88BD3F-518C-4EDE-AB1E-25FE775911B1}" type="presOf" srcId="{A4DC3B64-BC24-4B84-B508-AE16542DD224}" destId="{417F79C5-F00E-48DE-AB2B-4DE65D084DE1}" srcOrd="1" destOrd="0" presId="urn:microsoft.com/office/officeart/2008/layout/HorizontalMultiLevelHierarchy"/>
    <dgm:cxn modelId="{2118F544-FDE9-44C0-AB44-45B3DDF84F62}" type="presOf" srcId="{300A5C72-13E6-41C7-9A2E-BC77A007DC3C}" destId="{DFB3FFD0-EEE3-474D-9530-2CC3037D9429}" srcOrd="1" destOrd="0" presId="urn:microsoft.com/office/officeart/2008/layout/HorizontalMultiLevelHierarchy"/>
    <dgm:cxn modelId="{2EAB65F5-8A84-4F46-8CA1-6813DC187DCD}" type="presOf" srcId="{7D970461-FF85-422B-BF39-128CD184FC73}" destId="{2A16C108-9C5D-4E38-B1C8-F4CA5A458E37}" srcOrd="0" destOrd="0" presId="urn:microsoft.com/office/officeart/2008/layout/HorizontalMultiLevelHierarchy"/>
    <dgm:cxn modelId="{C7E1D529-D18C-44CC-950D-09AD1DDCB5DE}" type="presOf" srcId="{2AF5122B-9D69-4A4E-9D7B-F0E0AF8FC023}" destId="{6163BC55-FCD2-4E23-9645-A004BC688E37}" srcOrd="1" destOrd="0" presId="urn:microsoft.com/office/officeart/2008/layout/HorizontalMultiLevelHierarchy"/>
    <dgm:cxn modelId="{9862B1AD-7708-4FEC-8FBA-EF699B43FC89}" type="presOf" srcId="{3321E3A2-5C29-478A-B653-C32BA70DBF53}" destId="{A96A5634-2F16-4908-BF15-F3AFD9ED61A2}" srcOrd="1" destOrd="0" presId="urn:microsoft.com/office/officeart/2008/layout/HorizontalMultiLevelHierarchy"/>
    <dgm:cxn modelId="{56525ECD-D4B7-4238-AE2B-81B03C55B2FA}" type="presOf" srcId="{419B661B-6C80-4DC6-BA45-9244E29AF67D}" destId="{AE200FF6-663A-4083-B64A-4EB628D2E98F}" srcOrd="0" destOrd="0" presId="urn:microsoft.com/office/officeart/2008/layout/HorizontalMultiLevelHierarchy"/>
    <dgm:cxn modelId="{C2001816-3137-484D-BFBF-D0D19A1912D4}" srcId="{8D50C42F-1947-4806-83B9-74FDAF6A5C53}" destId="{7D970461-FF85-422B-BF39-128CD184FC73}" srcOrd="6" destOrd="0" parTransId="{54B97B57-B1E2-4A78-91B8-022AC2F4C89B}" sibTransId="{C2FBE78D-2A5E-4679-95F6-DCAE8D71151B}"/>
    <dgm:cxn modelId="{A253B620-EDD0-482E-A901-1038AB274202}" type="presOf" srcId="{B7C27631-A7E1-4134-85FB-CCFA9CB11F66}" destId="{53C77E66-0F76-47BF-89B3-5432C5DF8EC3}" srcOrd="0" destOrd="0" presId="urn:microsoft.com/office/officeart/2008/layout/HorizontalMultiLevelHierarchy"/>
    <dgm:cxn modelId="{54B05BC5-656A-44D1-B527-24B311870761}" type="presOf" srcId="{3321E3A2-5C29-478A-B653-C32BA70DBF53}" destId="{26E43C26-24B1-4326-B044-EBC6A3994B1D}" srcOrd="0" destOrd="0" presId="urn:microsoft.com/office/officeart/2008/layout/HorizontalMultiLevelHierarchy"/>
    <dgm:cxn modelId="{67913DDB-8CAD-41CE-9435-94FE2A2A6F1C}" type="presOf" srcId="{EAECD899-9264-4D18-ACB6-7A38823CE738}" destId="{74A6A696-8775-47DF-BB98-A592CB953BE6}" srcOrd="0" destOrd="0" presId="urn:microsoft.com/office/officeart/2008/layout/HorizontalMultiLevelHierarchy"/>
    <dgm:cxn modelId="{87FB6438-C748-471F-94DD-3C8C4F37702B}" type="presOf" srcId="{17BE93E4-5FE2-4BC7-85C2-A0AC0D888E8A}" destId="{403B6E16-77F3-4033-9280-C8879323EA3C}" srcOrd="0" destOrd="0" presId="urn:microsoft.com/office/officeart/2008/layout/HorizontalMultiLevelHierarchy"/>
    <dgm:cxn modelId="{B191C8C6-9490-4C1D-AC67-30170A23482B}" type="presOf" srcId="{8D50C42F-1947-4806-83B9-74FDAF6A5C53}" destId="{9E3A9395-C1BA-431B-8F43-13E397A67333}" srcOrd="0" destOrd="0" presId="urn:microsoft.com/office/officeart/2008/layout/HorizontalMultiLevelHierarchy"/>
    <dgm:cxn modelId="{5E019D10-7B4F-4B30-872C-414B0F2CA66B}" type="presOf" srcId="{F2BBC6CE-9E32-4777-9E33-B3C003D96140}" destId="{A2453595-6E4A-47DB-82DC-4AD6E712E943}" srcOrd="0" destOrd="0" presId="urn:microsoft.com/office/officeart/2008/layout/HorizontalMultiLevelHierarchy"/>
    <dgm:cxn modelId="{81087B7E-5CAB-445F-9996-A0EA09938F6A}" type="presOf" srcId="{C2D51DE5-0CED-4D89-B22E-E12B32402192}" destId="{4FDB1E6A-08AC-4AD6-B77B-8F8CFA9616A4}" srcOrd="0" destOrd="0" presId="urn:microsoft.com/office/officeart/2008/layout/HorizontalMultiLevelHierarchy"/>
    <dgm:cxn modelId="{6BA694DB-40DE-42D6-9367-5BB5B0BF3114}" type="presOf" srcId="{54B97B57-B1E2-4A78-91B8-022AC2F4C89B}" destId="{FD5008E2-ECBD-4A0E-874F-CF9800EE6AEB}" srcOrd="1" destOrd="0" presId="urn:microsoft.com/office/officeart/2008/layout/HorizontalMultiLevelHierarchy"/>
    <dgm:cxn modelId="{807C20D9-3246-41D0-8E8C-26DE29A27813}" type="presParOf" srcId="{FAB4EF9E-B1DA-496D-A6CA-5B49ACBE4611}" destId="{E2879583-ED0B-42B5-B1A5-F6F78DDF0232}" srcOrd="0" destOrd="0" presId="urn:microsoft.com/office/officeart/2008/layout/HorizontalMultiLevelHierarchy"/>
    <dgm:cxn modelId="{A4B48124-6967-4975-B725-7BE66439B5B1}" type="presParOf" srcId="{E2879583-ED0B-42B5-B1A5-F6F78DDF0232}" destId="{9E3A9395-C1BA-431B-8F43-13E397A67333}" srcOrd="0" destOrd="0" presId="urn:microsoft.com/office/officeart/2008/layout/HorizontalMultiLevelHierarchy"/>
    <dgm:cxn modelId="{85C136A5-FFD5-4A6A-BEE9-38B059B14279}" type="presParOf" srcId="{E2879583-ED0B-42B5-B1A5-F6F78DDF0232}" destId="{30236B93-83C9-4C0D-9B9C-975E67848C6D}" srcOrd="1" destOrd="0" presId="urn:microsoft.com/office/officeart/2008/layout/HorizontalMultiLevelHierarchy"/>
    <dgm:cxn modelId="{2BEC3E52-37F7-44BA-B116-6ADBE686BBAE}" type="presParOf" srcId="{30236B93-83C9-4C0D-9B9C-975E67848C6D}" destId="{DFE31D03-0486-4EF1-BFAF-B8BFC2CC6EDD}" srcOrd="0" destOrd="0" presId="urn:microsoft.com/office/officeart/2008/layout/HorizontalMultiLevelHierarchy"/>
    <dgm:cxn modelId="{BF62C3C9-331A-412C-97FC-847AB8756207}" type="presParOf" srcId="{DFE31D03-0486-4EF1-BFAF-B8BFC2CC6EDD}" destId="{010FDFC3-5DFD-49C3-95FB-DFE54514F392}" srcOrd="0" destOrd="0" presId="urn:microsoft.com/office/officeart/2008/layout/HorizontalMultiLevelHierarchy"/>
    <dgm:cxn modelId="{CBD8B244-0690-4B84-BB3B-CD3E9F45D6F1}" type="presParOf" srcId="{30236B93-83C9-4C0D-9B9C-975E67848C6D}" destId="{E52C335B-F775-47AC-982E-6646FEECD67B}" srcOrd="1" destOrd="0" presId="urn:microsoft.com/office/officeart/2008/layout/HorizontalMultiLevelHierarchy"/>
    <dgm:cxn modelId="{169A9471-BA50-4776-BB7E-040E3799C418}" type="presParOf" srcId="{E52C335B-F775-47AC-982E-6646FEECD67B}" destId="{74A6A696-8775-47DF-BB98-A592CB953BE6}" srcOrd="0" destOrd="0" presId="urn:microsoft.com/office/officeart/2008/layout/HorizontalMultiLevelHierarchy"/>
    <dgm:cxn modelId="{C934FCF7-9C08-41D2-A98A-1CDBDFC8BF0D}" type="presParOf" srcId="{E52C335B-F775-47AC-982E-6646FEECD67B}" destId="{F89AD598-3A6B-4AB8-8C59-4E366F32260E}" srcOrd="1" destOrd="0" presId="urn:microsoft.com/office/officeart/2008/layout/HorizontalMultiLevelHierarchy"/>
    <dgm:cxn modelId="{D5B9E2A0-24F6-4B15-B658-64D43D3B1CF7}" type="presParOf" srcId="{30236B93-83C9-4C0D-9B9C-975E67848C6D}" destId="{26E43C26-24B1-4326-B044-EBC6A3994B1D}" srcOrd="2" destOrd="0" presId="urn:microsoft.com/office/officeart/2008/layout/HorizontalMultiLevelHierarchy"/>
    <dgm:cxn modelId="{A8173A38-413F-4CF0-A9AB-B632AAA1374E}" type="presParOf" srcId="{26E43C26-24B1-4326-B044-EBC6A3994B1D}" destId="{A96A5634-2F16-4908-BF15-F3AFD9ED61A2}" srcOrd="0" destOrd="0" presId="urn:microsoft.com/office/officeart/2008/layout/HorizontalMultiLevelHierarchy"/>
    <dgm:cxn modelId="{CA732F62-3348-45EE-8B15-6C0E887C0638}" type="presParOf" srcId="{30236B93-83C9-4C0D-9B9C-975E67848C6D}" destId="{E4FAEDC9-4F7C-4A21-8E2F-1BAA515FF524}" srcOrd="3" destOrd="0" presId="urn:microsoft.com/office/officeart/2008/layout/HorizontalMultiLevelHierarchy"/>
    <dgm:cxn modelId="{489C8673-D1F2-42DC-A3DD-A9631D44FCC9}" type="presParOf" srcId="{E4FAEDC9-4F7C-4A21-8E2F-1BAA515FF524}" destId="{4FDB1E6A-08AC-4AD6-B77B-8F8CFA9616A4}" srcOrd="0" destOrd="0" presId="urn:microsoft.com/office/officeart/2008/layout/HorizontalMultiLevelHierarchy"/>
    <dgm:cxn modelId="{0DF166C7-C453-42FB-9851-B0FDB7F12D0C}" type="presParOf" srcId="{E4FAEDC9-4F7C-4A21-8E2F-1BAA515FF524}" destId="{EFA2CA1B-FF32-4086-8661-04D0DDD08711}" srcOrd="1" destOrd="0" presId="urn:microsoft.com/office/officeart/2008/layout/HorizontalMultiLevelHierarchy"/>
    <dgm:cxn modelId="{063840CD-11D3-437C-8D29-8F7FD708BDD5}" type="presParOf" srcId="{30236B93-83C9-4C0D-9B9C-975E67848C6D}" destId="{A57084AA-DF02-4C88-9ABF-14DF2954663F}" srcOrd="4" destOrd="0" presId="urn:microsoft.com/office/officeart/2008/layout/HorizontalMultiLevelHierarchy"/>
    <dgm:cxn modelId="{ED807D40-F263-49E6-8E39-1C9FC0873F63}" type="presParOf" srcId="{A57084AA-DF02-4C88-9ABF-14DF2954663F}" destId="{A877C145-4EB3-4877-A71C-426B2E89FDC2}" srcOrd="0" destOrd="0" presId="urn:microsoft.com/office/officeart/2008/layout/HorizontalMultiLevelHierarchy"/>
    <dgm:cxn modelId="{D8D4CC91-2399-479E-A36A-79D5190EFD57}" type="presParOf" srcId="{30236B93-83C9-4C0D-9B9C-975E67848C6D}" destId="{CCD197FD-8286-4DD3-BC3C-66262F9D70B7}" srcOrd="5" destOrd="0" presId="urn:microsoft.com/office/officeart/2008/layout/HorizontalMultiLevelHierarchy"/>
    <dgm:cxn modelId="{0FE1E63D-0488-4FEA-BD42-AEBD23EDB278}" type="presParOf" srcId="{CCD197FD-8286-4DD3-BC3C-66262F9D70B7}" destId="{A2453595-6E4A-47DB-82DC-4AD6E712E943}" srcOrd="0" destOrd="0" presId="urn:microsoft.com/office/officeart/2008/layout/HorizontalMultiLevelHierarchy"/>
    <dgm:cxn modelId="{41B034A8-A35A-4AF7-9A24-F36A90068857}" type="presParOf" srcId="{CCD197FD-8286-4DD3-BC3C-66262F9D70B7}" destId="{DC639798-504C-42C0-AA5A-CE6930287864}" srcOrd="1" destOrd="0" presId="urn:microsoft.com/office/officeart/2008/layout/HorizontalMultiLevelHierarchy"/>
    <dgm:cxn modelId="{A46B11A5-5358-4E2D-ACE7-6CBD0B568E00}" type="presParOf" srcId="{30236B93-83C9-4C0D-9B9C-975E67848C6D}" destId="{DFB1455C-3843-48A3-B3D3-CBA4A69732D4}" srcOrd="6" destOrd="0" presId="urn:microsoft.com/office/officeart/2008/layout/HorizontalMultiLevelHierarchy"/>
    <dgm:cxn modelId="{0172BC55-55E1-4FD1-A407-4CD2DC4E69D6}" type="presParOf" srcId="{DFB1455C-3843-48A3-B3D3-CBA4A69732D4}" destId="{6163BC55-FCD2-4E23-9645-A004BC688E37}" srcOrd="0" destOrd="0" presId="urn:microsoft.com/office/officeart/2008/layout/HorizontalMultiLevelHierarchy"/>
    <dgm:cxn modelId="{7FDC283F-D4F6-4092-B33D-0CA92B71F93E}" type="presParOf" srcId="{30236B93-83C9-4C0D-9B9C-975E67848C6D}" destId="{01CDAA2A-D08D-42A0-BC30-8EFAB511CC01}" srcOrd="7" destOrd="0" presId="urn:microsoft.com/office/officeart/2008/layout/HorizontalMultiLevelHierarchy"/>
    <dgm:cxn modelId="{6EC5DAB8-E4B7-417D-A6D5-B887C43CAB3E}" type="presParOf" srcId="{01CDAA2A-D08D-42A0-BC30-8EFAB511CC01}" destId="{AE200FF6-663A-4083-B64A-4EB628D2E98F}" srcOrd="0" destOrd="0" presId="urn:microsoft.com/office/officeart/2008/layout/HorizontalMultiLevelHierarchy"/>
    <dgm:cxn modelId="{60559405-4E15-44CF-86AF-9BF70668C519}" type="presParOf" srcId="{01CDAA2A-D08D-42A0-BC30-8EFAB511CC01}" destId="{7EC82406-7747-4704-A4D8-4E28C90A5946}" srcOrd="1" destOrd="0" presId="urn:microsoft.com/office/officeart/2008/layout/HorizontalMultiLevelHierarchy"/>
    <dgm:cxn modelId="{A14CA01E-3665-4099-A502-12EE399834BC}" type="presParOf" srcId="{30236B93-83C9-4C0D-9B9C-975E67848C6D}" destId="{5E05C215-D999-475C-9BA6-8106AD2CEC0F}" srcOrd="8" destOrd="0" presId="urn:microsoft.com/office/officeart/2008/layout/HorizontalMultiLevelHierarchy"/>
    <dgm:cxn modelId="{257F7994-81C8-494B-A982-ED503A89F403}" type="presParOf" srcId="{5E05C215-D999-475C-9BA6-8106AD2CEC0F}" destId="{DFB3FFD0-EEE3-474D-9530-2CC3037D9429}" srcOrd="0" destOrd="0" presId="urn:microsoft.com/office/officeart/2008/layout/HorizontalMultiLevelHierarchy"/>
    <dgm:cxn modelId="{644DDAFA-D01A-44E9-AD2D-737F2A755D06}" type="presParOf" srcId="{30236B93-83C9-4C0D-9B9C-975E67848C6D}" destId="{CE94FFBD-D278-4A11-AB04-9C15BF305FC2}" srcOrd="9" destOrd="0" presId="urn:microsoft.com/office/officeart/2008/layout/HorizontalMultiLevelHierarchy"/>
    <dgm:cxn modelId="{372D1C83-0F56-4269-AA5E-1F7A7A69BF05}" type="presParOf" srcId="{CE94FFBD-D278-4A11-AB04-9C15BF305FC2}" destId="{53C77E66-0F76-47BF-89B3-5432C5DF8EC3}" srcOrd="0" destOrd="0" presId="urn:microsoft.com/office/officeart/2008/layout/HorizontalMultiLevelHierarchy"/>
    <dgm:cxn modelId="{C36A0A27-099B-4871-A841-734A4A86FFAF}" type="presParOf" srcId="{CE94FFBD-D278-4A11-AB04-9C15BF305FC2}" destId="{0A4D42CC-1747-44C2-8AD8-001612CE61A3}" srcOrd="1" destOrd="0" presId="urn:microsoft.com/office/officeart/2008/layout/HorizontalMultiLevelHierarchy"/>
    <dgm:cxn modelId="{990699FC-8406-4DFE-B708-3589EE8E3E16}" type="presParOf" srcId="{30236B93-83C9-4C0D-9B9C-975E67848C6D}" destId="{5DB296FB-56A2-42E0-B0BE-A190EBDB9C3E}" srcOrd="10" destOrd="0" presId="urn:microsoft.com/office/officeart/2008/layout/HorizontalMultiLevelHierarchy"/>
    <dgm:cxn modelId="{E7DF486E-FCF8-4EE3-ACEF-928EFDBD2FCB}" type="presParOf" srcId="{5DB296FB-56A2-42E0-B0BE-A190EBDB9C3E}" destId="{417F79C5-F00E-48DE-AB2B-4DE65D084DE1}" srcOrd="0" destOrd="0" presId="urn:microsoft.com/office/officeart/2008/layout/HorizontalMultiLevelHierarchy"/>
    <dgm:cxn modelId="{8D6A2BF8-FC67-451A-9FF2-6869D2B45EF6}" type="presParOf" srcId="{30236B93-83C9-4C0D-9B9C-975E67848C6D}" destId="{9E7BEBF2-0FF6-45F4-A2E6-6704A8220381}" srcOrd="11" destOrd="0" presId="urn:microsoft.com/office/officeart/2008/layout/HorizontalMultiLevelHierarchy"/>
    <dgm:cxn modelId="{C073A5DA-F3C6-434A-9F8A-314EB3F4B1DA}" type="presParOf" srcId="{9E7BEBF2-0FF6-45F4-A2E6-6704A8220381}" destId="{403B6E16-77F3-4033-9280-C8879323EA3C}" srcOrd="0" destOrd="0" presId="urn:microsoft.com/office/officeart/2008/layout/HorizontalMultiLevelHierarchy"/>
    <dgm:cxn modelId="{92134284-3CDA-4647-AE76-260B7A878E9B}" type="presParOf" srcId="{9E7BEBF2-0FF6-45F4-A2E6-6704A8220381}" destId="{0CBB4D2D-401D-4513-99C4-E7EA0BC5BB75}" srcOrd="1" destOrd="0" presId="urn:microsoft.com/office/officeart/2008/layout/HorizontalMultiLevelHierarchy"/>
    <dgm:cxn modelId="{B2A87971-3046-4250-9DC1-749DCC2E872A}" type="presParOf" srcId="{30236B93-83C9-4C0D-9B9C-975E67848C6D}" destId="{58424430-367C-4721-83C3-3CC0E12ABB9B}" srcOrd="12" destOrd="0" presId="urn:microsoft.com/office/officeart/2008/layout/HorizontalMultiLevelHierarchy"/>
    <dgm:cxn modelId="{B188FD94-FC45-4334-AAF2-8CFA716B6A73}" type="presParOf" srcId="{58424430-367C-4721-83C3-3CC0E12ABB9B}" destId="{FD5008E2-ECBD-4A0E-874F-CF9800EE6AEB}" srcOrd="0" destOrd="0" presId="urn:microsoft.com/office/officeart/2008/layout/HorizontalMultiLevelHierarchy"/>
    <dgm:cxn modelId="{208CAFDA-90F9-4038-AD40-F2C92AA361F6}" type="presParOf" srcId="{30236B93-83C9-4C0D-9B9C-975E67848C6D}" destId="{25386956-572D-43F8-8080-AF1793D0BA98}" srcOrd="13" destOrd="0" presId="urn:microsoft.com/office/officeart/2008/layout/HorizontalMultiLevelHierarchy"/>
    <dgm:cxn modelId="{62D14AD6-DC1B-457C-8A83-BD852E46CAB0}" type="presParOf" srcId="{25386956-572D-43F8-8080-AF1793D0BA98}" destId="{2A16C108-9C5D-4E38-B1C8-F4CA5A458E37}" srcOrd="0" destOrd="0" presId="urn:microsoft.com/office/officeart/2008/layout/HorizontalMultiLevelHierarchy"/>
    <dgm:cxn modelId="{38FA2D26-AEBB-4A2D-A38A-816D0F4273DB}" type="presParOf" srcId="{25386956-572D-43F8-8080-AF1793D0BA98}" destId="{10A027C0-4C38-477F-9C43-7BF919323AC8}" srcOrd="1" destOrd="0" presId="urn:microsoft.com/office/officeart/2008/layout/HorizontalMultiLevelHierarchy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A61A4C3-CD2C-4CCF-84B9-1CFA995F77FB}" type="doc">
      <dgm:prSet loTypeId="urn:microsoft.com/office/officeart/2005/8/layout/matrix1" loCatId="matrix" qsTypeId="urn:microsoft.com/office/officeart/2005/8/quickstyle/simple1#2" qsCatId="simple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C9D3807D-10E7-4CA9-A89A-A33B1B674DFD}">
      <dgm:prSet phldrT="[Текст]" custT="1"/>
      <dgm:spPr/>
      <dgm:t>
        <a:bodyPr/>
        <a:lstStyle/>
        <a:p>
          <a:r>
            <a:rPr lang="ru-RU" sz="2800" b="1" dirty="0" smtClean="0"/>
            <a:t>Направления проекта</a:t>
          </a:r>
          <a:endParaRPr lang="ru-RU" sz="2800" b="1" dirty="0"/>
        </a:p>
      </dgm:t>
    </dgm:pt>
    <dgm:pt modelId="{0B5AEE15-11EE-43A3-A7CE-DFC43522AA69}" type="parTrans" cxnId="{EA4F7062-3476-45C0-A40B-2F59C0982EDC}">
      <dgm:prSet/>
      <dgm:spPr/>
      <dgm:t>
        <a:bodyPr/>
        <a:lstStyle/>
        <a:p>
          <a:endParaRPr lang="ru-RU"/>
        </a:p>
      </dgm:t>
    </dgm:pt>
    <dgm:pt modelId="{3CE0A2C6-B17B-4C48-B929-613892106848}" type="sibTrans" cxnId="{EA4F7062-3476-45C0-A40B-2F59C0982EDC}">
      <dgm:prSet/>
      <dgm:spPr/>
      <dgm:t>
        <a:bodyPr/>
        <a:lstStyle/>
        <a:p>
          <a:endParaRPr lang="ru-RU"/>
        </a:p>
      </dgm:t>
    </dgm:pt>
    <dgm:pt modelId="{004C7763-C1EF-45A6-91FB-3E4B595EE2B8}">
      <dgm:prSet phldrT="[Текст]" custT="1"/>
      <dgm:spPr/>
      <dgm:t>
        <a:bodyPr/>
        <a:lstStyle/>
        <a:p>
          <a:r>
            <a:rPr lang="ru-RU" sz="2800" b="1" dirty="0" smtClean="0"/>
            <a:t>«Наши корни»</a:t>
          </a:r>
          <a:endParaRPr lang="ru-RU" sz="2800" b="1" dirty="0"/>
        </a:p>
      </dgm:t>
    </dgm:pt>
    <dgm:pt modelId="{D885D603-49E5-4EE0-98AB-63A77380C0DE}" type="parTrans" cxnId="{28CC14CF-7022-41E3-B9B0-A83FA23852D2}">
      <dgm:prSet/>
      <dgm:spPr/>
      <dgm:t>
        <a:bodyPr/>
        <a:lstStyle/>
        <a:p>
          <a:endParaRPr lang="ru-RU"/>
        </a:p>
      </dgm:t>
    </dgm:pt>
    <dgm:pt modelId="{58705259-5191-4BD5-AB1C-26C295C10D60}" type="sibTrans" cxnId="{28CC14CF-7022-41E3-B9B0-A83FA23852D2}">
      <dgm:prSet/>
      <dgm:spPr/>
      <dgm:t>
        <a:bodyPr/>
        <a:lstStyle/>
        <a:p>
          <a:endParaRPr lang="ru-RU"/>
        </a:p>
      </dgm:t>
    </dgm:pt>
    <dgm:pt modelId="{C42B1F27-434F-4911-9FB7-85FB737D649A}">
      <dgm:prSet phldrT="[Текст]" custT="1"/>
      <dgm:spPr/>
      <dgm:t>
        <a:bodyPr/>
        <a:lstStyle/>
        <a:p>
          <a:endParaRPr lang="ru-RU" sz="2400" b="1" dirty="0" smtClean="0"/>
        </a:p>
        <a:p>
          <a:r>
            <a:rPr lang="ru-RU" sz="2400" b="1" dirty="0" smtClean="0"/>
            <a:t>Реализация преемственных связей на всех уровнях образования</a:t>
          </a:r>
          <a:endParaRPr lang="ru-RU" sz="2400" b="1" dirty="0"/>
        </a:p>
      </dgm:t>
    </dgm:pt>
    <dgm:pt modelId="{EBABD1BC-390B-401D-ABBF-99285ABA4754}" type="parTrans" cxnId="{35B08925-604C-47E1-A267-9851E7D18A54}">
      <dgm:prSet/>
      <dgm:spPr/>
      <dgm:t>
        <a:bodyPr/>
        <a:lstStyle/>
        <a:p>
          <a:endParaRPr lang="ru-RU"/>
        </a:p>
      </dgm:t>
    </dgm:pt>
    <dgm:pt modelId="{984781C0-7D32-4F00-A593-54B2A6F38F9C}" type="sibTrans" cxnId="{35B08925-604C-47E1-A267-9851E7D18A54}">
      <dgm:prSet/>
      <dgm:spPr/>
      <dgm:t>
        <a:bodyPr/>
        <a:lstStyle/>
        <a:p>
          <a:endParaRPr lang="ru-RU"/>
        </a:p>
      </dgm:t>
    </dgm:pt>
    <dgm:pt modelId="{6D8045F6-DAA1-454D-97D8-34920AE25C03}">
      <dgm:prSet phldrT="[Текст]" custT="1"/>
      <dgm:spPr/>
      <dgm:t>
        <a:bodyPr/>
        <a:lstStyle/>
        <a:p>
          <a:r>
            <a:rPr lang="ru-RU" sz="2800" b="1" dirty="0" smtClean="0"/>
            <a:t>Волонтерское</a:t>
          </a:r>
        </a:p>
        <a:p>
          <a:r>
            <a:rPr lang="ru-RU" sz="2800" b="1" dirty="0" smtClean="0"/>
            <a:t> движение</a:t>
          </a:r>
          <a:endParaRPr lang="ru-RU" sz="2800" b="1" dirty="0"/>
        </a:p>
      </dgm:t>
    </dgm:pt>
    <dgm:pt modelId="{357E7ED9-CD8A-487A-B015-AB56194BDB70}" type="parTrans" cxnId="{FA5A988D-9CF6-4EE1-89AD-96805353A52C}">
      <dgm:prSet/>
      <dgm:spPr/>
      <dgm:t>
        <a:bodyPr/>
        <a:lstStyle/>
        <a:p>
          <a:endParaRPr lang="ru-RU"/>
        </a:p>
      </dgm:t>
    </dgm:pt>
    <dgm:pt modelId="{BBF4176D-905F-4EB1-8128-D57E5BBE7B56}" type="sibTrans" cxnId="{FA5A988D-9CF6-4EE1-89AD-96805353A52C}">
      <dgm:prSet/>
      <dgm:spPr/>
      <dgm:t>
        <a:bodyPr/>
        <a:lstStyle/>
        <a:p>
          <a:endParaRPr lang="ru-RU"/>
        </a:p>
      </dgm:t>
    </dgm:pt>
    <dgm:pt modelId="{16783F28-ED08-464C-AE65-BFF43A7FF22C}">
      <dgm:prSet phldrT="[Текст]" custT="1"/>
      <dgm:spPr/>
      <dgm:t>
        <a:bodyPr/>
        <a:lstStyle/>
        <a:p>
          <a:r>
            <a:rPr lang="ru-RU" sz="2800" b="1" dirty="0" smtClean="0"/>
            <a:t>Школа неравнодушных родителей</a:t>
          </a:r>
          <a:endParaRPr lang="ru-RU" sz="2800" b="1" dirty="0"/>
        </a:p>
      </dgm:t>
    </dgm:pt>
    <dgm:pt modelId="{89D8B546-C5D0-456C-B91D-9DCB2414593C}" type="parTrans" cxnId="{8C598EF4-CFC7-420D-BCCB-7519384DD537}">
      <dgm:prSet/>
      <dgm:spPr/>
      <dgm:t>
        <a:bodyPr/>
        <a:lstStyle/>
        <a:p>
          <a:endParaRPr lang="ru-RU"/>
        </a:p>
      </dgm:t>
    </dgm:pt>
    <dgm:pt modelId="{585F279D-3257-4911-898E-B875C087DD9F}" type="sibTrans" cxnId="{8C598EF4-CFC7-420D-BCCB-7519384DD537}">
      <dgm:prSet/>
      <dgm:spPr/>
      <dgm:t>
        <a:bodyPr/>
        <a:lstStyle/>
        <a:p>
          <a:endParaRPr lang="ru-RU"/>
        </a:p>
      </dgm:t>
    </dgm:pt>
    <dgm:pt modelId="{B1B0AEEC-EC11-45CC-AC82-43BCC9986BA7}" type="pres">
      <dgm:prSet presAssocID="{8A61A4C3-CD2C-4CCF-84B9-1CFA995F77FB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1CF9701-4E9F-4D91-A2A9-92EFD5860C9C}" type="pres">
      <dgm:prSet presAssocID="{8A61A4C3-CD2C-4CCF-84B9-1CFA995F77FB}" presName="matrix" presStyleCnt="0"/>
      <dgm:spPr/>
    </dgm:pt>
    <dgm:pt modelId="{2DBD30FE-46D3-4244-BC3A-41C261178538}" type="pres">
      <dgm:prSet presAssocID="{8A61A4C3-CD2C-4CCF-84B9-1CFA995F77FB}" presName="tile1" presStyleLbl="node1" presStyleIdx="0" presStyleCnt="4" custScaleX="103226"/>
      <dgm:spPr/>
      <dgm:t>
        <a:bodyPr/>
        <a:lstStyle/>
        <a:p>
          <a:endParaRPr lang="ru-RU"/>
        </a:p>
      </dgm:t>
    </dgm:pt>
    <dgm:pt modelId="{64BB46C0-386A-4907-BB34-85A0659CDD9A}" type="pres">
      <dgm:prSet presAssocID="{8A61A4C3-CD2C-4CCF-84B9-1CFA995F77FB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106A996-CA13-4225-901D-372E6F0AC31E}" type="pres">
      <dgm:prSet presAssocID="{8A61A4C3-CD2C-4CCF-84B9-1CFA995F77FB}" presName="tile2" presStyleLbl="node1" presStyleIdx="1" presStyleCnt="4" custScaleX="104301"/>
      <dgm:spPr/>
      <dgm:t>
        <a:bodyPr/>
        <a:lstStyle/>
        <a:p>
          <a:endParaRPr lang="ru-RU"/>
        </a:p>
      </dgm:t>
    </dgm:pt>
    <dgm:pt modelId="{394CE9AF-837F-4BCD-88D6-6FF72F8DD325}" type="pres">
      <dgm:prSet presAssocID="{8A61A4C3-CD2C-4CCF-84B9-1CFA995F77FB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470AD-6988-4CD4-A67C-6D3474D14ECA}" type="pres">
      <dgm:prSet presAssocID="{8A61A4C3-CD2C-4CCF-84B9-1CFA995F77FB}" presName="tile3" presStyleLbl="node1" presStyleIdx="2" presStyleCnt="4" custScaleX="110753" custLinFactNeighborX="3226" custLinFactNeighborY="-364"/>
      <dgm:spPr/>
      <dgm:t>
        <a:bodyPr/>
        <a:lstStyle/>
        <a:p>
          <a:endParaRPr lang="ru-RU"/>
        </a:p>
      </dgm:t>
    </dgm:pt>
    <dgm:pt modelId="{510BF036-A24D-45F0-AC6E-2751FF67CC94}" type="pres">
      <dgm:prSet presAssocID="{8A61A4C3-CD2C-4CCF-84B9-1CFA995F77FB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1B4F6-43FB-43B0-B6B3-81646181D406}" type="pres">
      <dgm:prSet presAssocID="{8A61A4C3-CD2C-4CCF-84B9-1CFA995F77FB}" presName="tile4" presStyleLbl="node1" presStyleIdx="3" presStyleCnt="4" custScaleX="109677" custLinFactNeighborX="-2688" custLinFactNeighborY="-364"/>
      <dgm:spPr/>
      <dgm:t>
        <a:bodyPr/>
        <a:lstStyle/>
        <a:p>
          <a:endParaRPr lang="ru-RU"/>
        </a:p>
      </dgm:t>
    </dgm:pt>
    <dgm:pt modelId="{D772F147-22C5-4B67-AC2A-8B2C2E60D586}" type="pres">
      <dgm:prSet presAssocID="{8A61A4C3-CD2C-4CCF-84B9-1CFA995F77FB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0F53B0-8952-409E-BD5E-38E74BA34FD1}" type="pres">
      <dgm:prSet presAssocID="{8A61A4C3-CD2C-4CCF-84B9-1CFA995F77FB}" presName="centerTile" presStyleLbl="fgShp" presStyleIdx="0" presStyleCnt="1" custScaleX="218638" custScaleY="54594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F6882C32-970B-44ED-B3B7-C8F61CAEFC7B}" type="presOf" srcId="{16783F28-ED08-464C-AE65-BFF43A7FF22C}" destId="{D772F147-22C5-4B67-AC2A-8B2C2E60D586}" srcOrd="1" destOrd="0" presId="urn:microsoft.com/office/officeart/2005/8/layout/matrix1"/>
    <dgm:cxn modelId="{35B08925-604C-47E1-A267-9851E7D18A54}" srcId="{C9D3807D-10E7-4CA9-A89A-A33B1B674DFD}" destId="{C42B1F27-434F-4911-9FB7-85FB737D649A}" srcOrd="1" destOrd="0" parTransId="{EBABD1BC-390B-401D-ABBF-99285ABA4754}" sibTransId="{984781C0-7D32-4F00-A593-54B2A6F38F9C}"/>
    <dgm:cxn modelId="{8DDD1D83-7ABE-4158-982C-15EEFE60D3CD}" type="presOf" srcId="{6D8045F6-DAA1-454D-97D8-34920AE25C03}" destId="{510BF036-A24D-45F0-AC6E-2751FF67CC94}" srcOrd="1" destOrd="0" presId="urn:microsoft.com/office/officeart/2005/8/layout/matrix1"/>
    <dgm:cxn modelId="{FA5A988D-9CF6-4EE1-89AD-96805353A52C}" srcId="{C9D3807D-10E7-4CA9-A89A-A33B1B674DFD}" destId="{6D8045F6-DAA1-454D-97D8-34920AE25C03}" srcOrd="2" destOrd="0" parTransId="{357E7ED9-CD8A-487A-B015-AB56194BDB70}" sibTransId="{BBF4176D-905F-4EB1-8128-D57E5BBE7B56}"/>
    <dgm:cxn modelId="{97DA2DAC-8BD9-4537-A98E-DF491DEE237D}" type="presOf" srcId="{004C7763-C1EF-45A6-91FB-3E4B595EE2B8}" destId="{64BB46C0-386A-4907-BB34-85A0659CDD9A}" srcOrd="1" destOrd="0" presId="urn:microsoft.com/office/officeart/2005/8/layout/matrix1"/>
    <dgm:cxn modelId="{9984FDDA-A724-418D-A71A-4260261AA63B}" type="presOf" srcId="{16783F28-ED08-464C-AE65-BFF43A7FF22C}" destId="{8CF1B4F6-43FB-43B0-B6B3-81646181D406}" srcOrd="0" destOrd="0" presId="urn:microsoft.com/office/officeart/2005/8/layout/matrix1"/>
    <dgm:cxn modelId="{1ACAFCAE-44AD-408F-BD39-44D42632F1A6}" type="presOf" srcId="{C42B1F27-434F-4911-9FB7-85FB737D649A}" destId="{394CE9AF-837F-4BCD-88D6-6FF72F8DD325}" srcOrd="1" destOrd="0" presId="urn:microsoft.com/office/officeart/2005/8/layout/matrix1"/>
    <dgm:cxn modelId="{8C598EF4-CFC7-420D-BCCB-7519384DD537}" srcId="{C9D3807D-10E7-4CA9-A89A-A33B1B674DFD}" destId="{16783F28-ED08-464C-AE65-BFF43A7FF22C}" srcOrd="3" destOrd="0" parTransId="{89D8B546-C5D0-456C-B91D-9DCB2414593C}" sibTransId="{585F279D-3257-4911-898E-B875C087DD9F}"/>
    <dgm:cxn modelId="{0E27DBEB-FF06-4451-B824-62AD8D9EA6E7}" type="presOf" srcId="{C9D3807D-10E7-4CA9-A89A-A33B1B674DFD}" destId="{7C0F53B0-8952-409E-BD5E-38E74BA34FD1}" srcOrd="0" destOrd="0" presId="urn:microsoft.com/office/officeart/2005/8/layout/matrix1"/>
    <dgm:cxn modelId="{50B74CCC-9E36-4D87-BBA1-2DC2635D6C4C}" type="presOf" srcId="{6D8045F6-DAA1-454D-97D8-34920AE25C03}" destId="{1B1470AD-6988-4CD4-A67C-6D3474D14ECA}" srcOrd="0" destOrd="0" presId="urn:microsoft.com/office/officeart/2005/8/layout/matrix1"/>
    <dgm:cxn modelId="{5845B143-EEE8-4260-A5FE-0A3C4B770F80}" type="presOf" srcId="{C42B1F27-434F-4911-9FB7-85FB737D649A}" destId="{0106A996-CA13-4225-901D-372E6F0AC31E}" srcOrd="0" destOrd="0" presId="urn:microsoft.com/office/officeart/2005/8/layout/matrix1"/>
    <dgm:cxn modelId="{0B8956CA-1C03-4B59-BDDC-06F5CA2A9726}" type="presOf" srcId="{8A61A4C3-CD2C-4CCF-84B9-1CFA995F77FB}" destId="{B1B0AEEC-EC11-45CC-AC82-43BCC9986BA7}" srcOrd="0" destOrd="0" presId="urn:microsoft.com/office/officeart/2005/8/layout/matrix1"/>
    <dgm:cxn modelId="{28CC14CF-7022-41E3-B9B0-A83FA23852D2}" srcId="{C9D3807D-10E7-4CA9-A89A-A33B1B674DFD}" destId="{004C7763-C1EF-45A6-91FB-3E4B595EE2B8}" srcOrd="0" destOrd="0" parTransId="{D885D603-49E5-4EE0-98AB-63A77380C0DE}" sibTransId="{58705259-5191-4BD5-AB1C-26C295C10D60}"/>
    <dgm:cxn modelId="{ADAE54C0-7665-451E-95F8-A2584EE72C60}" type="presOf" srcId="{004C7763-C1EF-45A6-91FB-3E4B595EE2B8}" destId="{2DBD30FE-46D3-4244-BC3A-41C261178538}" srcOrd="0" destOrd="0" presId="urn:microsoft.com/office/officeart/2005/8/layout/matrix1"/>
    <dgm:cxn modelId="{EA4F7062-3476-45C0-A40B-2F59C0982EDC}" srcId="{8A61A4C3-CD2C-4CCF-84B9-1CFA995F77FB}" destId="{C9D3807D-10E7-4CA9-A89A-A33B1B674DFD}" srcOrd="0" destOrd="0" parTransId="{0B5AEE15-11EE-43A3-A7CE-DFC43522AA69}" sibTransId="{3CE0A2C6-B17B-4C48-B929-613892106848}"/>
    <dgm:cxn modelId="{64C640B9-DF57-45DE-9129-2AC06E909140}" type="presParOf" srcId="{B1B0AEEC-EC11-45CC-AC82-43BCC9986BA7}" destId="{41CF9701-4E9F-4D91-A2A9-92EFD5860C9C}" srcOrd="0" destOrd="0" presId="urn:microsoft.com/office/officeart/2005/8/layout/matrix1"/>
    <dgm:cxn modelId="{02823FD3-67F2-4B1A-B351-720177B1F630}" type="presParOf" srcId="{41CF9701-4E9F-4D91-A2A9-92EFD5860C9C}" destId="{2DBD30FE-46D3-4244-BC3A-41C261178538}" srcOrd="0" destOrd="0" presId="urn:microsoft.com/office/officeart/2005/8/layout/matrix1"/>
    <dgm:cxn modelId="{BD827DC5-1B30-4992-A7CF-BE85814E0816}" type="presParOf" srcId="{41CF9701-4E9F-4D91-A2A9-92EFD5860C9C}" destId="{64BB46C0-386A-4907-BB34-85A0659CDD9A}" srcOrd="1" destOrd="0" presId="urn:microsoft.com/office/officeart/2005/8/layout/matrix1"/>
    <dgm:cxn modelId="{26A7925C-6DB7-47A4-9D70-F053DADA6605}" type="presParOf" srcId="{41CF9701-4E9F-4D91-A2A9-92EFD5860C9C}" destId="{0106A996-CA13-4225-901D-372E6F0AC31E}" srcOrd="2" destOrd="0" presId="urn:microsoft.com/office/officeart/2005/8/layout/matrix1"/>
    <dgm:cxn modelId="{0455523C-6C60-4884-B76A-1A060142B236}" type="presParOf" srcId="{41CF9701-4E9F-4D91-A2A9-92EFD5860C9C}" destId="{394CE9AF-837F-4BCD-88D6-6FF72F8DD325}" srcOrd="3" destOrd="0" presId="urn:microsoft.com/office/officeart/2005/8/layout/matrix1"/>
    <dgm:cxn modelId="{EB4F3312-F8BA-4739-8850-A321A47851CE}" type="presParOf" srcId="{41CF9701-4E9F-4D91-A2A9-92EFD5860C9C}" destId="{1B1470AD-6988-4CD4-A67C-6D3474D14ECA}" srcOrd="4" destOrd="0" presId="urn:microsoft.com/office/officeart/2005/8/layout/matrix1"/>
    <dgm:cxn modelId="{FD412759-D537-4839-88DE-62487453D146}" type="presParOf" srcId="{41CF9701-4E9F-4D91-A2A9-92EFD5860C9C}" destId="{510BF036-A24D-45F0-AC6E-2751FF67CC94}" srcOrd="5" destOrd="0" presId="urn:microsoft.com/office/officeart/2005/8/layout/matrix1"/>
    <dgm:cxn modelId="{25429EEE-DCBD-436C-B9CE-1E89400E9EC0}" type="presParOf" srcId="{41CF9701-4E9F-4D91-A2A9-92EFD5860C9C}" destId="{8CF1B4F6-43FB-43B0-B6B3-81646181D406}" srcOrd="6" destOrd="0" presId="urn:microsoft.com/office/officeart/2005/8/layout/matrix1"/>
    <dgm:cxn modelId="{CE900F4A-B9AD-4956-BF93-885C9FCCCD4E}" type="presParOf" srcId="{41CF9701-4E9F-4D91-A2A9-92EFD5860C9C}" destId="{D772F147-22C5-4B67-AC2A-8B2C2E60D586}" srcOrd="7" destOrd="0" presId="urn:microsoft.com/office/officeart/2005/8/layout/matrix1"/>
    <dgm:cxn modelId="{247DE6F1-C2A4-4E57-83B4-5EF4634B749B}" type="presParOf" srcId="{B1B0AEEC-EC11-45CC-AC82-43BCC9986BA7}" destId="{7C0F53B0-8952-409E-BD5E-38E74BA34FD1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21EBE99-8D4C-4043-B559-F75BD78DA016}" type="doc">
      <dgm:prSet loTypeId="urn:microsoft.com/office/officeart/2005/8/layout/orgChart1" loCatId="hierarchy" qsTypeId="urn:microsoft.com/office/officeart/2005/8/quickstyle/simple1#3" qsCatId="simple" csTypeId="urn:microsoft.com/office/officeart/2005/8/colors/accent1_2#3" csCatId="accent1" phldr="1"/>
      <dgm:spPr/>
      <dgm:t>
        <a:bodyPr/>
        <a:lstStyle/>
        <a:p>
          <a:endParaRPr lang="ru-RU"/>
        </a:p>
      </dgm:t>
    </dgm:pt>
    <dgm:pt modelId="{D3ECB22D-A2F3-4AEA-A874-A3E52237ADAA}">
      <dgm:prSet phldrT="[Текст]"/>
      <dgm:spPr/>
      <dgm:t>
        <a:bodyPr/>
        <a:lstStyle/>
        <a:p>
          <a:r>
            <a:rPr lang="ru-RU" dirty="0" smtClean="0"/>
            <a:t>направления</a:t>
          </a:r>
          <a:endParaRPr lang="ru-RU" dirty="0"/>
        </a:p>
      </dgm:t>
    </dgm:pt>
    <dgm:pt modelId="{E92A3EA6-3EAF-4278-BAC5-4937ADE6C4BE}" type="parTrans" cxnId="{D1DB304D-E29F-4DAF-8C6E-293FE62440BA}">
      <dgm:prSet/>
      <dgm:spPr/>
      <dgm:t>
        <a:bodyPr/>
        <a:lstStyle/>
        <a:p>
          <a:endParaRPr lang="ru-RU"/>
        </a:p>
      </dgm:t>
    </dgm:pt>
    <dgm:pt modelId="{6932346B-3440-41B2-A376-7C661C13CAC9}" type="sibTrans" cxnId="{D1DB304D-E29F-4DAF-8C6E-293FE62440BA}">
      <dgm:prSet/>
      <dgm:spPr/>
      <dgm:t>
        <a:bodyPr/>
        <a:lstStyle/>
        <a:p>
          <a:endParaRPr lang="ru-RU"/>
        </a:p>
      </dgm:t>
    </dgm:pt>
    <dgm:pt modelId="{2D37C487-C40F-41EE-98FE-3F8F7B714D84}">
      <dgm:prSet phldrT="[Текст]"/>
      <dgm:spPr/>
      <dgm:t>
        <a:bodyPr/>
        <a:lstStyle/>
        <a:p>
          <a:r>
            <a:rPr lang="ru-RU" dirty="0" smtClean="0"/>
            <a:t>«Милосердие»</a:t>
          </a:r>
          <a:endParaRPr lang="ru-RU" dirty="0"/>
        </a:p>
      </dgm:t>
    </dgm:pt>
    <dgm:pt modelId="{B44083FC-4A8D-4C27-8837-4DFF4632E0A7}" type="parTrans" cxnId="{D9B62D76-98A8-49E2-B7BB-ACC978327321}">
      <dgm:prSet/>
      <dgm:spPr/>
      <dgm:t>
        <a:bodyPr/>
        <a:lstStyle/>
        <a:p>
          <a:endParaRPr lang="ru-RU"/>
        </a:p>
      </dgm:t>
    </dgm:pt>
    <dgm:pt modelId="{EBC7F1E9-E3D9-477B-B5EA-DC78EFC70A12}" type="sibTrans" cxnId="{D9B62D76-98A8-49E2-B7BB-ACC978327321}">
      <dgm:prSet/>
      <dgm:spPr/>
      <dgm:t>
        <a:bodyPr/>
        <a:lstStyle/>
        <a:p>
          <a:endParaRPr lang="ru-RU"/>
        </a:p>
      </dgm:t>
    </dgm:pt>
    <dgm:pt modelId="{D2D58E8F-1166-4E5D-86E1-DB94F23DE74B}">
      <dgm:prSet phldrT="[Текст]"/>
      <dgm:spPr/>
      <dgm:t>
        <a:bodyPr/>
        <a:lstStyle/>
        <a:p>
          <a:r>
            <a:rPr lang="ru-RU" dirty="0" smtClean="0"/>
            <a:t>«Творчество»</a:t>
          </a:r>
          <a:endParaRPr lang="ru-RU" dirty="0"/>
        </a:p>
      </dgm:t>
    </dgm:pt>
    <dgm:pt modelId="{DB9C7FC8-68F3-4244-B653-FB9B49B42D6A}" type="parTrans" cxnId="{234D5E1D-431C-4AF4-838D-4E4151837E9A}">
      <dgm:prSet/>
      <dgm:spPr/>
      <dgm:t>
        <a:bodyPr/>
        <a:lstStyle/>
        <a:p>
          <a:endParaRPr lang="ru-RU"/>
        </a:p>
      </dgm:t>
    </dgm:pt>
    <dgm:pt modelId="{EE58E4D6-01C7-41AD-B565-CE95D4D085A9}" type="sibTrans" cxnId="{234D5E1D-431C-4AF4-838D-4E4151837E9A}">
      <dgm:prSet/>
      <dgm:spPr/>
      <dgm:t>
        <a:bodyPr/>
        <a:lstStyle/>
        <a:p>
          <a:endParaRPr lang="ru-RU"/>
        </a:p>
      </dgm:t>
    </dgm:pt>
    <dgm:pt modelId="{36FEF9A9-B761-49CC-9A69-65AC7FBDB8AD}">
      <dgm:prSet phldrT="[Текст]"/>
      <dgm:spPr/>
      <dgm:t>
        <a:bodyPr/>
        <a:lstStyle/>
        <a:p>
          <a:r>
            <a:rPr lang="ru-RU" dirty="0" smtClean="0"/>
            <a:t>«Здоровье»</a:t>
          </a:r>
          <a:endParaRPr lang="ru-RU" dirty="0"/>
        </a:p>
      </dgm:t>
    </dgm:pt>
    <dgm:pt modelId="{69D9C4D1-CBFE-4FAF-A426-9E2F143023C1}" type="parTrans" cxnId="{03B752C8-7366-490C-B1B4-EC69FE57D192}">
      <dgm:prSet/>
      <dgm:spPr/>
      <dgm:t>
        <a:bodyPr/>
        <a:lstStyle/>
        <a:p>
          <a:endParaRPr lang="ru-RU"/>
        </a:p>
      </dgm:t>
    </dgm:pt>
    <dgm:pt modelId="{AD07B3A1-ABD7-4EC1-9EDF-F32F7EE049A4}" type="sibTrans" cxnId="{03B752C8-7366-490C-B1B4-EC69FE57D192}">
      <dgm:prSet/>
      <dgm:spPr/>
      <dgm:t>
        <a:bodyPr/>
        <a:lstStyle/>
        <a:p>
          <a:endParaRPr lang="ru-RU"/>
        </a:p>
      </dgm:t>
    </dgm:pt>
    <dgm:pt modelId="{97805F16-EE94-47D8-A331-D6E4CEA35B97}">
      <dgm:prSet/>
      <dgm:spPr/>
      <dgm:t>
        <a:bodyPr/>
        <a:lstStyle/>
        <a:p>
          <a:r>
            <a:rPr lang="ru-RU" dirty="0" smtClean="0"/>
            <a:t>«По дорогам безопасности»</a:t>
          </a:r>
          <a:endParaRPr lang="ru-RU" dirty="0"/>
        </a:p>
      </dgm:t>
    </dgm:pt>
    <dgm:pt modelId="{C1520435-23EF-42A3-A508-D4F9F995752A}" type="parTrans" cxnId="{8E350954-5736-422D-8313-45120C5AACFF}">
      <dgm:prSet/>
      <dgm:spPr/>
      <dgm:t>
        <a:bodyPr/>
        <a:lstStyle/>
        <a:p>
          <a:endParaRPr lang="ru-RU"/>
        </a:p>
      </dgm:t>
    </dgm:pt>
    <dgm:pt modelId="{4B917451-DA35-4E3D-995C-F0FE41E5DC79}" type="sibTrans" cxnId="{8E350954-5736-422D-8313-45120C5AACFF}">
      <dgm:prSet/>
      <dgm:spPr/>
      <dgm:t>
        <a:bodyPr/>
        <a:lstStyle/>
        <a:p>
          <a:endParaRPr lang="ru-RU"/>
        </a:p>
      </dgm:t>
    </dgm:pt>
    <dgm:pt modelId="{6C626273-59BB-4DEE-9DF0-9CF11B7C3EC4}">
      <dgm:prSet/>
      <dgm:spPr/>
      <dgm:t>
        <a:bodyPr/>
        <a:lstStyle/>
        <a:p>
          <a:r>
            <a:rPr lang="ru-RU" dirty="0" smtClean="0"/>
            <a:t>«Экология»</a:t>
          </a:r>
          <a:endParaRPr lang="ru-RU" dirty="0"/>
        </a:p>
      </dgm:t>
    </dgm:pt>
    <dgm:pt modelId="{DF3144B0-88EA-44FD-8023-4262E814AA5A}" type="parTrans" cxnId="{52357FD4-9603-4541-9774-90EB525F20EF}">
      <dgm:prSet/>
      <dgm:spPr/>
      <dgm:t>
        <a:bodyPr/>
        <a:lstStyle/>
        <a:p>
          <a:endParaRPr lang="ru-RU"/>
        </a:p>
      </dgm:t>
    </dgm:pt>
    <dgm:pt modelId="{A7EE8D3E-DB41-467E-9A22-DAD522C51EA6}" type="sibTrans" cxnId="{52357FD4-9603-4541-9774-90EB525F20EF}">
      <dgm:prSet/>
      <dgm:spPr/>
      <dgm:t>
        <a:bodyPr/>
        <a:lstStyle/>
        <a:p>
          <a:endParaRPr lang="ru-RU"/>
        </a:p>
      </dgm:t>
    </dgm:pt>
    <dgm:pt modelId="{3D4ACCD3-4875-4DE8-9C40-3A574ADAB7D7}" type="pres">
      <dgm:prSet presAssocID="{F21EBE99-8D4C-4043-B559-F75BD78DA01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28A17C9E-3E2B-4350-8A4F-84EE770D1566}" type="pres">
      <dgm:prSet presAssocID="{D3ECB22D-A2F3-4AEA-A874-A3E52237ADAA}" presName="hierRoot1" presStyleCnt="0">
        <dgm:presLayoutVars>
          <dgm:hierBranch val="init"/>
        </dgm:presLayoutVars>
      </dgm:prSet>
      <dgm:spPr/>
    </dgm:pt>
    <dgm:pt modelId="{A3C214AF-291D-495B-80A0-1E686210CD2D}" type="pres">
      <dgm:prSet presAssocID="{D3ECB22D-A2F3-4AEA-A874-A3E52237ADAA}" presName="rootComposite1" presStyleCnt="0"/>
      <dgm:spPr/>
    </dgm:pt>
    <dgm:pt modelId="{20A30412-D6A7-4811-AF43-221196E23EB6}" type="pres">
      <dgm:prSet presAssocID="{D3ECB22D-A2F3-4AEA-A874-A3E52237ADAA}" presName="rootText1" presStyleLbl="node0" presStyleIdx="0" presStyleCnt="1" custScaleX="158878" custScaleY="100714" custLinFactNeighborX="713" custLinFactNeighborY="-2827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2C64C37-188F-4781-B9A5-B75EF6413AC4}" type="pres">
      <dgm:prSet presAssocID="{D3ECB22D-A2F3-4AEA-A874-A3E52237ADAA}" presName="rootConnector1" presStyleLbl="node1" presStyleIdx="0" presStyleCnt="0"/>
      <dgm:spPr/>
      <dgm:t>
        <a:bodyPr/>
        <a:lstStyle/>
        <a:p>
          <a:endParaRPr lang="ru-RU"/>
        </a:p>
      </dgm:t>
    </dgm:pt>
    <dgm:pt modelId="{DC761B25-9D6A-4204-95BD-098207EE9272}" type="pres">
      <dgm:prSet presAssocID="{D3ECB22D-A2F3-4AEA-A874-A3E52237ADAA}" presName="hierChild2" presStyleCnt="0"/>
      <dgm:spPr/>
    </dgm:pt>
    <dgm:pt modelId="{13507B73-EBB6-4B70-BD2A-92DE65D8FC92}" type="pres">
      <dgm:prSet presAssocID="{B44083FC-4A8D-4C27-8837-4DFF4632E0A7}" presName="Name37" presStyleLbl="parChTrans1D2" presStyleIdx="0" presStyleCnt="5"/>
      <dgm:spPr/>
      <dgm:t>
        <a:bodyPr/>
        <a:lstStyle/>
        <a:p>
          <a:endParaRPr lang="ru-RU"/>
        </a:p>
      </dgm:t>
    </dgm:pt>
    <dgm:pt modelId="{A34856F2-F6EC-42F3-8958-A2A3CF89EA69}" type="pres">
      <dgm:prSet presAssocID="{2D37C487-C40F-41EE-98FE-3F8F7B714D84}" presName="hierRoot2" presStyleCnt="0">
        <dgm:presLayoutVars>
          <dgm:hierBranch val="init"/>
        </dgm:presLayoutVars>
      </dgm:prSet>
      <dgm:spPr/>
    </dgm:pt>
    <dgm:pt modelId="{4AC0ED52-09A0-4028-B88C-F9A669FEEF75}" type="pres">
      <dgm:prSet presAssocID="{2D37C487-C40F-41EE-98FE-3F8F7B714D84}" presName="rootComposite" presStyleCnt="0"/>
      <dgm:spPr/>
    </dgm:pt>
    <dgm:pt modelId="{9C403EC8-EC79-41BF-ABD3-304D195D9A13}" type="pres">
      <dgm:prSet presAssocID="{2D37C487-C40F-41EE-98FE-3F8F7B714D84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8A30375E-ADC4-4AE3-89E0-BE025484FD03}" type="pres">
      <dgm:prSet presAssocID="{2D37C487-C40F-41EE-98FE-3F8F7B714D84}" presName="rootConnector" presStyleLbl="node2" presStyleIdx="0" presStyleCnt="5"/>
      <dgm:spPr/>
      <dgm:t>
        <a:bodyPr/>
        <a:lstStyle/>
        <a:p>
          <a:endParaRPr lang="ru-RU"/>
        </a:p>
      </dgm:t>
    </dgm:pt>
    <dgm:pt modelId="{03C138E1-ADEE-4EF7-AD14-251D79C47C60}" type="pres">
      <dgm:prSet presAssocID="{2D37C487-C40F-41EE-98FE-3F8F7B714D84}" presName="hierChild4" presStyleCnt="0"/>
      <dgm:spPr/>
    </dgm:pt>
    <dgm:pt modelId="{1DC97FE5-9BAF-4E5E-869C-652BA2DC1E2A}" type="pres">
      <dgm:prSet presAssocID="{2D37C487-C40F-41EE-98FE-3F8F7B714D84}" presName="hierChild5" presStyleCnt="0"/>
      <dgm:spPr/>
    </dgm:pt>
    <dgm:pt modelId="{FF076DD7-6F7F-4777-AEF8-D521AEBF3548}" type="pres">
      <dgm:prSet presAssocID="{DF3144B0-88EA-44FD-8023-4262E814AA5A}" presName="Name37" presStyleLbl="parChTrans1D2" presStyleIdx="1" presStyleCnt="5"/>
      <dgm:spPr/>
      <dgm:t>
        <a:bodyPr/>
        <a:lstStyle/>
        <a:p>
          <a:endParaRPr lang="ru-RU"/>
        </a:p>
      </dgm:t>
    </dgm:pt>
    <dgm:pt modelId="{0488A5E6-100C-4F01-BAFD-ED4AC07C2AD0}" type="pres">
      <dgm:prSet presAssocID="{6C626273-59BB-4DEE-9DF0-9CF11B7C3EC4}" presName="hierRoot2" presStyleCnt="0">
        <dgm:presLayoutVars>
          <dgm:hierBranch val="init"/>
        </dgm:presLayoutVars>
      </dgm:prSet>
      <dgm:spPr/>
    </dgm:pt>
    <dgm:pt modelId="{32149380-73B7-4933-B147-433F32971D31}" type="pres">
      <dgm:prSet presAssocID="{6C626273-59BB-4DEE-9DF0-9CF11B7C3EC4}" presName="rootComposite" presStyleCnt="0"/>
      <dgm:spPr/>
    </dgm:pt>
    <dgm:pt modelId="{9E987CBC-1959-4396-9C74-FEEB608E13F2}" type="pres">
      <dgm:prSet presAssocID="{6C626273-59BB-4DEE-9DF0-9CF11B7C3EC4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6F5E794-E284-41AC-9F32-BA4F5B7143F1}" type="pres">
      <dgm:prSet presAssocID="{6C626273-59BB-4DEE-9DF0-9CF11B7C3EC4}" presName="rootConnector" presStyleLbl="node2" presStyleIdx="1" presStyleCnt="5"/>
      <dgm:spPr/>
      <dgm:t>
        <a:bodyPr/>
        <a:lstStyle/>
        <a:p>
          <a:endParaRPr lang="ru-RU"/>
        </a:p>
      </dgm:t>
    </dgm:pt>
    <dgm:pt modelId="{1B235B46-BD6A-4FD5-A23D-7E81F71D32CD}" type="pres">
      <dgm:prSet presAssocID="{6C626273-59BB-4DEE-9DF0-9CF11B7C3EC4}" presName="hierChild4" presStyleCnt="0"/>
      <dgm:spPr/>
    </dgm:pt>
    <dgm:pt modelId="{AAD573C2-0D54-48C6-8EBA-09C355C876C5}" type="pres">
      <dgm:prSet presAssocID="{6C626273-59BB-4DEE-9DF0-9CF11B7C3EC4}" presName="hierChild5" presStyleCnt="0"/>
      <dgm:spPr/>
    </dgm:pt>
    <dgm:pt modelId="{2C4ECEC0-0349-4C67-A801-42BD3BC3CF7E}" type="pres">
      <dgm:prSet presAssocID="{DB9C7FC8-68F3-4244-B653-FB9B49B42D6A}" presName="Name37" presStyleLbl="parChTrans1D2" presStyleIdx="2" presStyleCnt="5"/>
      <dgm:spPr/>
      <dgm:t>
        <a:bodyPr/>
        <a:lstStyle/>
        <a:p>
          <a:endParaRPr lang="ru-RU"/>
        </a:p>
      </dgm:t>
    </dgm:pt>
    <dgm:pt modelId="{3C732808-5D24-47D2-9A85-0A36A9D994F0}" type="pres">
      <dgm:prSet presAssocID="{D2D58E8F-1166-4E5D-86E1-DB94F23DE74B}" presName="hierRoot2" presStyleCnt="0">
        <dgm:presLayoutVars>
          <dgm:hierBranch val="init"/>
        </dgm:presLayoutVars>
      </dgm:prSet>
      <dgm:spPr/>
    </dgm:pt>
    <dgm:pt modelId="{266F1B9D-86DA-412E-A726-60E060119234}" type="pres">
      <dgm:prSet presAssocID="{D2D58E8F-1166-4E5D-86E1-DB94F23DE74B}" presName="rootComposite" presStyleCnt="0"/>
      <dgm:spPr/>
    </dgm:pt>
    <dgm:pt modelId="{5D463D4C-DB30-450E-89FD-11DFCECD1D3B}" type="pres">
      <dgm:prSet presAssocID="{D2D58E8F-1166-4E5D-86E1-DB94F23DE74B}" presName="rootText" presStyleLbl="node2" presStyleIdx="2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13DD4FC8-093D-4BA8-BCA6-EB67755FDF5D}" type="pres">
      <dgm:prSet presAssocID="{D2D58E8F-1166-4E5D-86E1-DB94F23DE74B}" presName="rootConnector" presStyleLbl="node2" presStyleIdx="2" presStyleCnt="5"/>
      <dgm:spPr/>
      <dgm:t>
        <a:bodyPr/>
        <a:lstStyle/>
        <a:p>
          <a:endParaRPr lang="ru-RU"/>
        </a:p>
      </dgm:t>
    </dgm:pt>
    <dgm:pt modelId="{F7874826-7D01-4273-A484-C1B537BF3F42}" type="pres">
      <dgm:prSet presAssocID="{D2D58E8F-1166-4E5D-86E1-DB94F23DE74B}" presName="hierChild4" presStyleCnt="0"/>
      <dgm:spPr/>
    </dgm:pt>
    <dgm:pt modelId="{96968081-50B4-4E0A-B70E-05DAE10F9947}" type="pres">
      <dgm:prSet presAssocID="{D2D58E8F-1166-4E5D-86E1-DB94F23DE74B}" presName="hierChild5" presStyleCnt="0"/>
      <dgm:spPr/>
    </dgm:pt>
    <dgm:pt modelId="{D2D86E2A-A1C0-495D-A232-B3B8B0641D37}" type="pres">
      <dgm:prSet presAssocID="{69D9C4D1-CBFE-4FAF-A426-9E2F143023C1}" presName="Name37" presStyleLbl="parChTrans1D2" presStyleIdx="3" presStyleCnt="5"/>
      <dgm:spPr/>
      <dgm:t>
        <a:bodyPr/>
        <a:lstStyle/>
        <a:p>
          <a:endParaRPr lang="ru-RU"/>
        </a:p>
      </dgm:t>
    </dgm:pt>
    <dgm:pt modelId="{C5864FE2-1F4F-4789-A61B-012315E9130E}" type="pres">
      <dgm:prSet presAssocID="{36FEF9A9-B761-49CC-9A69-65AC7FBDB8AD}" presName="hierRoot2" presStyleCnt="0">
        <dgm:presLayoutVars>
          <dgm:hierBranch val="init"/>
        </dgm:presLayoutVars>
      </dgm:prSet>
      <dgm:spPr/>
    </dgm:pt>
    <dgm:pt modelId="{DF21356C-2769-475F-992B-C72B1B97BAF9}" type="pres">
      <dgm:prSet presAssocID="{36FEF9A9-B761-49CC-9A69-65AC7FBDB8AD}" presName="rootComposite" presStyleCnt="0"/>
      <dgm:spPr/>
    </dgm:pt>
    <dgm:pt modelId="{82DC7BAF-9202-4782-B228-8D186A1DC2A1}" type="pres">
      <dgm:prSet presAssocID="{36FEF9A9-B761-49CC-9A69-65AC7FBDB8AD}" presName="rootText" presStyleLbl="node2" presStyleIdx="3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EC5B29F8-B0DB-431C-B29F-36C0BE950B2E}" type="pres">
      <dgm:prSet presAssocID="{36FEF9A9-B761-49CC-9A69-65AC7FBDB8AD}" presName="rootConnector" presStyleLbl="node2" presStyleIdx="3" presStyleCnt="5"/>
      <dgm:spPr/>
      <dgm:t>
        <a:bodyPr/>
        <a:lstStyle/>
        <a:p>
          <a:endParaRPr lang="ru-RU"/>
        </a:p>
      </dgm:t>
    </dgm:pt>
    <dgm:pt modelId="{829907A8-DEF3-4A33-B753-C2162618C63E}" type="pres">
      <dgm:prSet presAssocID="{36FEF9A9-B761-49CC-9A69-65AC7FBDB8AD}" presName="hierChild4" presStyleCnt="0"/>
      <dgm:spPr/>
    </dgm:pt>
    <dgm:pt modelId="{FB465037-06FF-4476-A95E-2B48B0A93295}" type="pres">
      <dgm:prSet presAssocID="{36FEF9A9-B761-49CC-9A69-65AC7FBDB8AD}" presName="hierChild5" presStyleCnt="0"/>
      <dgm:spPr/>
    </dgm:pt>
    <dgm:pt modelId="{CC0D8BCB-E1B2-4ACA-8D6F-7A6B4B5A980C}" type="pres">
      <dgm:prSet presAssocID="{C1520435-23EF-42A3-A508-D4F9F995752A}" presName="Name37" presStyleLbl="parChTrans1D2" presStyleIdx="4" presStyleCnt="5"/>
      <dgm:spPr/>
      <dgm:t>
        <a:bodyPr/>
        <a:lstStyle/>
        <a:p>
          <a:endParaRPr lang="ru-RU"/>
        </a:p>
      </dgm:t>
    </dgm:pt>
    <dgm:pt modelId="{B0335CD2-2685-43A0-9A2B-96028A38A7AA}" type="pres">
      <dgm:prSet presAssocID="{97805F16-EE94-47D8-A331-D6E4CEA35B97}" presName="hierRoot2" presStyleCnt="0">
        <dgm:presLayoutVars>
          <dgm:hierBranch val="init"/>
        </dgm:presLayoutVars>
      </dgm:prSet>
      <dgm:spPr/>
    </dgm:pt>
    <dgm:pt modelId="{A493CA13-84E2-4AEE-B0CD-1ABFFA111793}" type="pres">
      <dgm:prSet presAssocID="{97805F16-EE94-47D8-A331-D6E4CEA35B97}" presName="rootComposite" presStyleCnt="0"/>
      <dgm:spPr/>
    </dgm:pt>
    <dgm:pt modelId="{AA949737-EF85-4221-8062-037823CC44E3}" type="pres">
      <dgm:prSet presAssocID="{97805F16-EE94-47D8-A331-D6E4CEA35B97}" presName="rootText" presStyleLbl="node2" presStyleIdx="4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C3384EE1-C863-44FD-8704-D69DA3639C16}" type="pres">
      <dgm:prSet presAssocID="{97805F16-EE94-47D8-A331-D6E4CEA35B97}" presName="rootConnector" presStyleLbl="node2" presStyleIdx="4" presStyleCnt="5"/>
      <dgm:spPr/>
      <dgm:t>
        <a:bodyPr/>
        <a:lstStyle/>
        <a:p>
          <a:endParaRPr lang="ru-RU"/>
        </a:p>
      </dgm:t>
    </dgm:pt>
    <dgm:pt modelId="{E75177CA-2637-4584-8DF9-C3FD93128D24}" type="pres">
      <dgm:prSet presAssocID="{97805F16-EE94-47D8-A331-D6E4CEA35B97}" presName="hierChild4" presStyleCnt="0"/>
      <dgm:spPr/>
    </dgm:pt>
    <dgm:pt modelId="{DD21D523-AD4E-461B-AA5B-C1F2B5711A46}" type="pres">
      <dgm:prSet presAssocID="{97805F16-EE94-47D8-A331-D6E4CEA35B97}" presName="hierChild5" presStyleCnt="0"/>
      <dgm:spPr/>
    </dgm:pt>
    <dgm:pt modelId="{1DB03B50-7D39-4C0F-8F84-FDA81DD6D262}" type="pres">
      <dgm:prSet presAssocID="{D3ECB22D-A2F3-4AEA-A874-A3E52237ADAA}" presName="hierChild3" presStyleCnt="0"/>
      <dgm:spPr/>
    </dgm:pt>
  </dgm:ptLst>
  <dgm:cxnLst>
    <dgm:cxn modelId="{2C3AB35D-14DD-4A43-8B5B-AEB3162DA8AB}" type="presOf" srcId="{6C626273-59BB-4DEE-9DF0-9CF11B7C3EC4}" destId="{66F5E794-E284-41AC-9F32-BA4F5B7143F1}" srcOrd="1" destOrd="0" presId="urn:microsoft.com/office/officeart/2005/8/layout/orgChart1"/>
    <dgm:cxn modelId="{52357FD4-9603-4541-9774-90EB525F20EF}" srcId="{D3ECB22D-A2F3-4AEA-A874-A3E52237ADAA}" destId="{6C626273-59BB-4DEE-9DF0-9CF11B7C3EC4}" srcOrd="1" destOrd="0" parTransId="{DF3144B0-88EA-44FD-8023-4262E814AA5A}" sibTransId="{A7EE8D3E-DB41-467E-9A22-DAD522C51EA6}"/>
    <dgm:cxn modelId="{D1DB304D-E29F-4DAF-8C6E-293FE62440BA}" srcId="{F21EBE99-8D4C-4043-B559-F75BD78DA016}" destId="{D3ECB22D-A2F3-4AEA-A874-A3E52237ADAA}" srcOrd="0" destOrd="0" parTransId="{E92A3EA6-3EAF-4278-BAC5-4937ADE6C4BE}" sibTransId="{6932346B-3440-41B2-A376-7C661C13CAC9}"/>
    <dgm:cxn modelId="{C23D40A7-DC61-4324-BF1B-FACDF0B0EC08}" type="presOf" srcId="{D2D58E8F-1166-4E5D-86E1-DB94F23DE74B}" destId="{13DD4FC8-093D-4BA8-BCA6-EB67755FDF5D}" srcOrd="1" destOrd="0" presId="urn:microsoft.com/office/officeart/2005/8/layout/orgChart1"/>
    <dgm:cxn modelId="{234D5E1D-431C-4AF4-838D-4E4151837E9A}" srcId="{D3ECB22D-A2F3-4AEA-A874-A3E52237ADAA}" destId="{D2D58E8F-1166-4E5D-86E1-DB94F23DE74B}" srcOrd="2" destOrd="0" parTransId="{DB9C7FC8-68F3-4244-B653-FB9B49B42D6A}" sibTransId="{EE58E4D6-01C7-41AD-B565-CE95D4D085A9}"/>
    <dgm:cxn modelId="{E6B5CE8E-14BB-45B0-9006-F8C9D51DCC87}" type="presOf" srcId="{DB9C7FC8-68F3-4244-B653-FB9B49B42D6A}" destId="{2C4ECEC0-0349-4C67-A801-42BD3BC3CF7E}" srcOrd="0" destOrd="0" presId="urn:microsoft.com/office/officeart/2005/8/layout/orgChart1"/>
    <dgm:cxn modelId="{8473B165-5297-4E0F-981C-429069E00D9F}" type="presOf" srcId="{6C626273-59BB-4DEE-9DF0-9CF11B7C3EC4}" destId="{9E987CBC-1959-4396-9C74-FEEB608E13F2}" srcOrd="0" destOrd="0" presId="urn:microsoft.com/office/officeart/2005/8/layout/orgChart1"/>
    <dgm:cxn modelId="{464123E6-CC0E-4ECF-A0B4-B9DAF115AD78}" type="presOf" srcId="{2D37C487-C40F-41EE-98FE-3F8F7B714D84}" destId="{9C403EC8-EC79-41BF-ABD3-304D195D9A13}" srcOrd="0" destOrd="0" presId="urn:microsoft.com/office/officeart/2005/8/layout/orgChart1"/>
    <dgm:cxn modelId="{0756AD5E-B6A9-42EA-B0DB-E1E0792B17FE}" type="presOf" srcId="{D3ECB22D-A2F3-4AEA-A874-A3E52237ADAA}" destId="{C2C64C37-188F-4781-B9A5-B75EF6413AC4}" srcOrd="1" destOrd="0" presId="urn:microsoft.com/office/officeart/2005/8/layout/orgChart1"/>
    <dgm:cxn modelId="{9C34B81B-3BA1-4E9F-BBF0-7030DA0404C7}" type="presOf" srcId="{F21EBE99-8D4C-4043-B559-F75BD78DA016}" destId="{3D4ACCD3-4875-4DE8-9C40-3A574ADAB7D7}" srcOrd="0" destOrd="0" presId="urn:microsoft.com/office/officeart/2005/8/layout/orgChart1"/>
    <dgm:cxn modelId="{4839B1DC-7914-4C42-A47D-D2EEEF206EB8}" type="presOf" srcId="{D3ECB22D-A2F3-4AEA-A874-A3E52237ADAA}" destId="{20A30412-D6A7-4811-AF43-221196E23EB6}" srcOrd="0" destOrd="0" presId="urn:microsoft.com/office/officeart/2005/8/layout/orgChart1"/>
    <dgm:cxn modelId="{71512AA9-048B-4F26-9E6C-956A948FCC06}" type="presOf" srcId="{DF3144B0-88EA-44FD-8023-4262E814AA5A}" destId="{FF076DD7-6F7F-4777-AEF8-D521AEBF3548}" srcOrd="0" destOrd="0" presId="urn:microsoft.com/office/officeart/2005/8/layout/orgChart1"/>
    <dgm:cxn modelId="{8938A01F-70D7-4B32-A933-E1FD2AAC2177}" type="presOf" srcId="{97805F16-EE94-47D8-A331-D6E4CEA35B97}" destId="{C3384EE1-C863-44FD-8704-D69DA3639C16}" srcOrd="1" destOrd="0" presId="urn:microsoft.com/office/officeart/2005/8/layout/orgChart1"/>
    <dgm:cxn modelId="{A8199622-80FA-439B-BBBD-4888CB3A979F}" type="presOf" srcId="{B44083FC-4A8D-4C27-8837-4DFF4632E0A7}" destId="{13507B73-EBB6-4B70-BD2A-92DE65D8FC92}" srcOrd="0" destOrd="0" presId="urn:microsoft.com/office/officeart/2005/8/layout/orgChart1"/>
    <dgm:cxn modelId="{03B752C8-7366-490C-B1B4-EC69FE57D192}" srcId="{D3ECB22D-A2F3-4AEA-A874-A3E52237ADAA}" destId="{36FEF9A9-B761-49CC-9A69-65AC7FBDB8AD}" srcOrd="3" destOrd="0" parTransId="{69D9C4D1-CBFE-4FAF-A426-9E2F143023C1}" sibTransId="{AD07B3A1-ABD7-4EC1-9EDF-F32F7EE049A4}"/>
    <dgm:cxn modelId="{69DF5CC8-CEF1-4734-A264-B344F9116D9E}" type="presOf" srcId="{36FEF9A9-B761-49CC-9A69-65AC7FBDB8AD}" destId="{82DC7BAF-9202-4782-B228-8D186A1DC2A1}" srcOrd="0" destOrd="0" presId="urn:microsoft.com/office/officeart/2005/8/layout/orgChart1"/>
    <dgm:cxn modelId="{1F8FDAF1-E55C-4CE1-A053-2468BF1FE351}" type="presOf" srcId="{C1520435-23EF-42A3-A508-D4F9F995752A}" destId="{CC0D8BCB-E1B2-4ACA-8D6F-7A6B4B5A980C}" srcOrd="0" destOrd="0" presId="urn:microsoft.com/office/officeart/2005/8/layout/orgChart1"/>
    <dgm:cxn modelId="{63168715-7439-4BCD-A0FA-719F3AEFE4A8}" type="presOf" srcId="{2D37C487-C40F-41EE-98FE-3F8F7B714D84}" destId="{8A30375E-ADC4-4AE3-89E0-BE025484FD03}" srcOrd="1" destOrd="0" presId="urn:microsoft.com/office/officeart/2005/8/layout/orgChart1"/>
    <dgm:cxn modelId="{8E350954-5736-422D-8313-45120C5AACFF}" srcId="{D3ECB22D-A2F3-4AEA-A874-A3E52237ADAA}" destId="{97805F16-EE94-47D8-A331-D6E4CEA35B97}" srcOrd="4" destOrd="0" parTransId="{C1520435-23EF-42A3-A508-D4F9F995752A}" sibTransId="{4B917451-DA35-4E3D-995C-F0FE41E5DC79}"/>
    <dgm:cxn modelId="{D9B62D76-98A8-49E2-B7BB-ACC978327321}" srcId="{D3ECB22D-A2F3-4AEA-A874-A3E52237ADAA}" destId="{2D37C487-C40F-41EE-98FE-3F8F7B714D84}" srcOrd="0" destOrd="0" parTransId="{B44083FC-4A8D-4C27-8837-4DFF4632E0A7}" sibTransId="{EBC7F1E9-E3D9-477B-B5EA-DC78EFC70A12}"/>
    <dgm:cxn modelId="{134F3F85-B044-4182-80D2-6A541BF9E3AE}" type="presOf" srcId="{D2D58E8F-1166-4E5D-86E1-DB94F23DE74B}" destId="{5D463D4C-DB30-450E-89FD-11DFCECD1D3B}" srcOrd="0" destOrd="0" presId="urn:microsoft.com/office/officeart/2005/8/layout/orgChart1"/>
    <dgm:cxn modelId="{C5886783-7145-4596-B712-4834E218DDEB}" type="presOf" srcId="{69D9C4D1-CBFE-4FAF-A426-9E2F143023C1}" destId="{D2D86E2A-A1C0-495D-A232-B3B8B0641D37}" srcOrd="0" destOrd="0" presId="urn:microsoft.com/office/officeart/2005/8/layout/orgChart1"/>
    <dgm:cxn modelId="{D73E8A06-D8BB-4758-8557-1A10AB81E058}" type="presOf" srcId="{97805F16-EE94-47D8-A331-D6E4CEA35B97}" destId="{AA949737-EF85-4221-8062-037823CC44E3}" srcOrd="0" destOrd="0" presId="urn:microsoft.com/office/officeart/2005/8/layout/orgChart1"/>
    <dgm:cxn modelId="{7C03A601-EED7-44A4-A65B-CD4D51048E28}" type="presOf" srcId="{36FEF9A9-B761-49CC-9A69-65AC7FBDB8AD}" destId="{EC5B29F8-B0DB-431C-B29F-36C0BE950B2E}" srcOrd="1" destOrd="0" presId="urn:microsoft.com/office/officeart/2005/8/layout/orgChart1"/>
    <dgm:cxn modelId="{88546D4B-A7A2-4222-8B87-DDA1CAB95B9D}" type="presParOf" srcId="{3D4ACCD3-4875-4DE8-9C40-3A574ADAB7D7}" destId="{28A17C9E-3E2B-4350-8A4F-84EE770D1566}" srcOrd="0" destOrd="0" presId="urn:microsoft.com/office/officeart/2005/8/layout/orgChart1"/>
    <dgm:cxn modelId="{3A840139-88F6-4AE6-9C1A-1B79F1057D07}" type="presParOf" srcId="{28A17C9E-3E2B-4350-8A4F-84EE770D1566}" destId="{A3C214AF-291D-495B-80A0-1E686210CD2D}" srcOrd="0" destOrd="0" presId="urn:microsoft.com/office/officeart/2005/8/layout/orgChart1"/>
    <dgm:cxn modelId="{E08A222D-5AA5-485B-ABE2-FB7BCBE585A7}" type="presParOf" srcId="{A3C214AF-291D-495B-80A0-1E686210CD2D}" destId="{20A30412-D6A7-4811-AF43-221196E23EB6}" srcOrd="0" destOrd="0" presId="urn:microsoft.com/office/officeart/2005/8/layout/orgChart1"/>
    <dgm:cxn modelId="{83B16D6F-D0F4-4FCE-9251-F1C846B9AFD6}" type="presParOf" srcId="{A3C214AF-291D-495B-80A0-1E686210CD2D}" destId="{C2C64C37-188F-4781-B9A5-B75EF6413AC4}" srcOrd="1" destOrd="0" presId="urn:microsoft.com/office/officeart/2005/8/layout/orgChart1"/>
    <dgm:cxn modelId="{53449D6F-8BD7-49BE-B80E-FAF5DDB31864}" type="presParOf" srcId="{28A17C9E-3E2B-4350-8A4F-84EE770D1566}" destId="{DC761B25-9D6A-4204-95BD-098207EE9272}" srcOrd="1" destOrd="0" presId="urn:microsoft.com/office/officeart/2005/8/layout/orgChart1"/>
    <dgm:cxn modelId="{30684BE3-4638-4374-8A70-3087BAB9E449}" type="presParOf" srcId="{DC761B25-9D6A-4204-95BD-098207EE9272}" destId="{13507B73-EBB6-4B70-BD2A-92DE65D8FC92}" srcOrd="0" destOrd="0" presId="urn:microsoft.com/office/officeart/2005/8/layout/orgChart1"/>
    <dgm:cxn modelId="{24B62F15-5F45-4146-8C06-C784E11E65BA}" type="presParOf" srcId="{DC761B25-9D6A-4204-95BD-098207EE9272}" destId="{A34856F2-F6EC-42F3-8958-A2A3CF89EA69}" srcOrd="1" destOrd="0" presId="urn:microsoft.com/office/officeart/2005/8/layout/orgChart1"/>
    <dgm:cxn modelId="{3949E4C6-8C8A-41DA-8E53-98F5461A83A8}" type="presParOf" srcId="{A34856F2-F6EC-42F3-8958-A2A3CF89EA69}" destId="{4AC0ED52-09A0-4028-B88C-F9A669FEEF75}" srcOrd="0" destOrd="0" presId="urn:microsoft.com/office/officeart/2005/8/layout/orgChart1"/>
    <dgm:cxn modelId="{C6F8336D-D38E-434D-A2D5-4F3A5807F548}" type="presParOf" srcId="{4AC0ED52-09A0-4028-B88C-F9A669FEEF75}" destId="{9C403EC8-EC79-41BF-ABD3-304D195D9A13}" srcOrd="0" destOrd="0" presId="urn:microsoft.com/office/officeart/2005/8/layout/orgChart1"/>
    <dgm:cxn modelId="{97516E54-4DE0-4EC2-AC43-3E80448E1C2E}" type="presParOf" srcId="{4AC0ED52-09A0-4028-B88C-F9A669FEEF75}" destId="{8A30375E-ADC4-4AE3-89E0-BE025484FD03}" srcOrd="1" destOrd="0" presId="urn:microsoft.com/office/officeart/2005/8/layout/orgChart1"/>
    <dgm:cxn modelId="{894F66C9-86F5-4776-AB30-FEC14D0672D2}" type="presParOf" srcId="{A34856F2-F6EC-42F3-8958-A2A3CF89EA69}" destId="{03C138E1-ADEE-4EF7-AD14-251D79C47C60}" srcOrd="1" destOrd="0" presId="urn:microsoft.com/office/officeart/2005/8/layout/orgChart1"/>
    <dgm:cxn modelId="{FF3209E1-7796-4CEF-AACF-5E632E0DD5D1}" type="presParOf" srcId="{A34856F2-F6EC-42F3-8958-A2A3CF89EA69}" destId="{1DC97FE5-9BAF-4E5E-869C-652BA2DC1E2A}" srcOrd="2" destOrd="0" presId="urn:microsoft.com/office/officeart/2005/8/layout/orgChart1"/>
    <dgm:cxn modelId="{1237C848-EEE0-4847-AB36-EF56482EDA87}" type="presParOf" srcId="{DC761B25-9D6A-4204-95BD-098207EE9272}" destId="{FF076DD7-6F7F-4777-AEF8-D521AEBF3548}" srcOrd="2" destOrd="0" presId="urn:microsoft.com/office/officeart/2005/8/layout/orgChart1"/>
    <dgm:cxn modelId="{2F78E665-15BB-4CA7-89CA-00E1F7B03791}" type="presParOf" srcId="{DC761B25-9D6A-4204-95BD-098207EE9272}" destId="{0488A5E6-100C-4F01-BAFD-ED4AC07C2AD0}" srcOrd="3" destOrd="0" presId="urn:microsoft.com/office/officeart/2005/8/layout/orgChart1"/>
    <dgm:cxn modelId="{20FFF9A5-277F-4E4D-B00D-5C56504C3002}" type="presParOf" srcId="{0488A5E6-100C-4F01-BAFD-ED4AC07C2AD0}" destId="{32149380-73B7-4933-B147-433F32971D31}" srcOrd="0" destOrd="0" presId="urn:microsoft.com/office/officeart/2005/8/layout/orgChart1"/>
    <dgm:cxn modelId="{A45E6CDB-9979-4BA8-A1D6-55DD85D31571}" type="presParOf" srcId="{32149380-73B7-4933-B147-433F32971D31}" destId="{9E987CBC-1959-4396-9C74-FEEB608E13F2}" srcOrd="0" destOrd="0" presId="urn:microsoft.com/office/officeart/2005/8/layout/orgChart1"/>
    <dgm:cxn modelId="{39A1E54A-605B-4963-A8B0-5D760926449B}" type="presParOf" srcId="{32149380-73B7-4933-B147-433F32971D31}" destId="{66F5E794-E284-41AC-9F32-BA4F5B7143F1}" srcOrd="1" destOrd="0" presId="urn:microsoft.com/office/officeart/2005/8/layout/orgChart1"/>
    <dgm:cxn modelId="{5A060937-525E-43DA-A334-A494D618EFD1}" type="presParOf" srcId="{0488A5E6-100C-4F01-BAFD-ED4AC07C2AD0}" destId="{1B235B46-BD6A-4FD5-A23D-7E81F71D32CD}" srcOrd="1" destOrd="0" presId="urn:microsoft.com/office/officeart/2005/8/layout/orgChart1"/>
    <dgm:cxn modelId="{EF1E1964-456A-4FBA-9F6A-01F8D3BA0DB3}" type="presParOf" srcId="{0488A5E6-100C-4F01-BAFD-ED4AC07C2AD0}" destId="{AAD573C2-0D54-48C6-8EBA-09C355C876C5}" srcOrd="2" destOrd="0" presId="urn:microsoft.com/office/officeart/2005/8/layout/orgChart1"/>
    <dgm:cxn modelId="{01398FC4-03E6-4875-8250-503A29792CD5}" type="presParOf" srcId="{DC761B25-9D6A-4204-95BD-098207EE9272}" destId="{2C4ECEC0-0349-4C67-A801-42BD3BC3CF7E}" srcOrd="4" destOrd="0" presId="urn:microsoft.com/office/officeart/2005/8/layout/orgChart1"/>
    <dgm:cxn modelId="{CE694D18-0238-4B3A-992D-5C029474604F}" type="presParOf" srcId="{DC761B25-9D6A-4204-95BD-098207EE9272}" destId="{3C732808-5D24-47D2-9A85-0A36A9D994F0}" srcOrd="5" destOrd="0" presId="urn:microsoft.com/office/officeart/2005/8/layout/orgChart1"/>
    <dgm:cxn modelId="{03E5D30D-115F-4582-83D7-9CDA4987437C}" type="presParOf" srcId="{3C732808-5D24-47D2-9A85-0A36A9D994F0}" destId="{266F1B9D-86DA-412E-A726-60E060119234}" srcOrd="0" destOrd="0" presId="urn:microsoft.com/office/officeart/2005/8/layout/orgChart1"/>
    <dgm:cxn modelId="{285C8213-789A-450A-895D-FC4B4AEB984A}" type="presParOf" srcId="{266F1B9D-86DA-412E-A726-60E060119234}" destId="{5D463D4C-DB30-450E-89FD-11DFCECD1D3B}" srcOrd="0" destOrd="0" presId="urn:microsoft.com/office/officeart/2005/8/layout/orgChart1"/>
    <dgm:cxn modelId="{E2C4DD38-E0E0-4B43-B21E-1C697800B827}" type="presParOf" srcId="{266F1B9D-86DA-412E-A726-60E060119234}" destId="{13DD4FC8-093D-4BA8-BCA6-EB67755FDF5D}" srcOrd="1" destOrd="0" presId="urn:microsoft.com/office/officeart/2005/8/layout/orgChart1"/>
    <dgm:cxn modelId="{817954CA-DCA7-4C97-9585-E7ACF89A272D}" type="presParOf" srcId="{3C732808-5D24-47D2-9A85-0A36A9D994F0}" destId="{F7874826-7D01-4273-A484-C1B537BF3F42}" srcOrd="1" destOrd="0" presId="urn:microsoft.com/office/officeart/2005/8/layout/orgChart1"/>
    <dgm:cxn modelId="{27BA1CA0-A7FB-4822-91BA-A89355E5949F}" type="presParOf" srcId="{3C732808-5D24-47D2-9A85-0A36A9D994F0}" destId="{96968081-50B4-4E0A-B70E-05DAE10F9947}" srcOrd="2" destOrd="0" presId="urn:microsoft.com/office/officeart/2005/8/layout/orgChart1"/>
    <dgm:cxn modelId="{074A692B-8B15-49DA-B34B-DF1D1DA042CE}" type="presParOf" srcId="{DC761B25-9D6A-4204-95BD-098207EE9272}" destId="{D2D86E2A-A1C0-495D-A232-B3B8B0641D37}" srcOrd="6" destOrd="0" presId="urn:microsoft.com/office/officeart/2005/8/layout/orgChart1"/>
    <dgm:cxn modelId="{BA40C3DE-D6E0-45D8-97F7-21BCF7F863B3}" type="presParOf" srcId="{DC761B25-9D6A-4204-95BD-098207EE9272}" destId="{C5864FE2-1F4F-4789-A61B-012315E9130E}" srcOrd="7" destOrd="0" presId="urn:microsoft.com/office/officeart/2005/8/layout/orgChart1"/>
    <dgm:cxn modelId="{1D46A13D-86F0-4349-B2AD-6F6D0F32F38D}" type="presParOf" srcId="{C5864FE2-1F4F-4789-A61B-012315E9130E}" destId="{DF21356C-2769-475F-992B-C72B1B97BAF9}" srcOrd="0" destOrd="0" presId="urn:microsoft.com/office/officeart/2005/8/layout/orgChart1"/>
    <dgm:cxn modelId="{0D5F9937-8686-4C88-AE9B-4A5F7A013F2B}" type="presParOf" srcId="{DF21356C-2769-475F-992B-C72B1B97BAF9}" destId="{82DC7BAF-9202-4782-B228-8D186A1DC2A1}" srcOrd="0" destOrd="0" presId="urn:microsoft.com/office/officeart/2005/8/layout/orgChart1"/>
    <dgm:cxn modelId="{E7A8673F-C990-41F1-9914-33F6876722C4}" type="presParOf" srcId="{DF21356C-2769-475F-992B-C72B1B97BAF9}" destId="{EC5B29F8-B0DB-431C-B29F-36C0BE950B2E}" srcOrd="1" destOrd="0" presId="urn:microsoft.com/office/officeart/2005/8/layout/orgChart1"/>
    <dgm:cxn modelId="{CDD38963-C31A-4E39-9190-9A85FFEE3658}" type="presParOf" srcId="{C5864FE2-1F4F-4789-A61B-012315E9130E}" destId="{829907A8-DEF3-4A33-B753-C2162618C63E}" srcOrd="1" destOrd="0" presId="urn:microsoft.com/office/officeart/2005/8/layout/orgChart1"/>
    <dgm:cxn modelId="{22DF471E-AB0F-49AE-898D-76DDA3B31789}" type="presParOf" srcId="{C5864FE2-1F4F-4789-A61B-012315E9130E}" destId="{FB465037-06FF-4476-A95E-2B48B0A93295}" srcOrd="2" destOrd="0" presId="urn:microsoft.com/office/officeart/2005/8/layout/orgChart1"/>
    <dgm:cxn modelId="{D10C6181-81D9-4E3B-838A-2DF1886A82F4}" type="presParOf" srcId="{DC761B25-9D6A-4204-95BD-098207EE9272}" destId="{CC0D8BCB-E1B2-4ACA-8D6F-7A6B4B5A980C}" srcOrd="8" destOrd="0" presId="urn:microsoft.com/office/officeart/2005/8/layout/orgChart1"/>
    <dgm:cxn modelId="{696AB6FE-D0DE-4455-8DB1-D39D4167AD50}" type="presParOf" srcId="{DC761B25-9D6A-4204-95BD-098207EE9272}" destId="{B0335CD2-2685-43A0-9A2B-96028A38A7AA}" srcOrd="9" destOrd="0" presId="urn:microsoft.com/office/officeart/2005/8/layout/orgChart1"/>
    <dgm:cxn modelId="{F160833B-AE7B-4787-A61F-1C6E809BFA4D}" type="presParOf" srcId="{B0335CD2-2685-43A0-9A2B-96028A38A7AA}" destId="{A493CA13-84E2-4AEE-B0CD-1ABFFA111793}" srcOrd="0" destOrd="0" presId="urn:microsoft.com/office/officeart/2005/8/layout/orgChart1"/>
    <dgm:cxn modelId="{023E0BF7-E8E0-4275-AA41-813C08B1AF43}" type="presParOf" srcId="{A493CA13-84E2-4AEE-B0CD-1ABFFA111793}" destId="{AA949737-EF85-4221-8062-037823CC44E3}" srcOrd="0" destOrd="0" presId="urn:microsoft.com/office/officeart/2005/8/layout/orgChart1"/>
    <dgm:cxn modelId="{7319BCFA-3E74-4F61-AA25-C7208FE25C62}" type="presParOf" srcId="{A493CA13-84E2-4AEE-B0CD-1ABFFA111793}" destId="{C3384EE1-C863-44FD-8704-D69DA3639C16}" srcOrd="1" destOrd="0" presId="urn:microsoft.com/office/officeart/2005/8/layout/orgChart1"/>
    <dgm:cxn modelId="{F87E1050-152C-4296-86A9-8280FF5C69C7}" type="presParOf" srcId="{B0335CD2-2685-43A0-9A2B-96028A38A7AA}" destId="{E75177CA-2637-4584-8DF9-C3FD93128D24}" srcOrd="1" destOrd="0" presId="urn:microsoft.com/office/officeart/2005/8/layout/orgChart1"/>
    <dgm:cxn modelId="{4620ED46-75DA-4A1F-BC03-9AB53E00D111}" type="presParOf" srcId="{B0335CD2-2685-43A0-9A2B-96028A38A7AA}" destId="{DD21D523-AD4E-461B-AA5B-C1F2B5711A46}" srcOrd="2" destOrd="0" presId="urn:microsoft.com/office/officeart/2005/8/layout/orgChart1"/>
    <dgm:cxn modelId="{293E992D-2587-4D54-8000-10AC34FACDB5}" type="presParOf" srcId="{28A17C9E-3E2B-4350-8A4F-84EE770D1566}" destId="{1DB03B50-7D39-4C0F-8F84-FDA81DD6D26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8424430-367C-4721-83C3-3CC0E12ABB9B}">
      <dsp:nvSpPr>
        <dsp:cNvPr id="0" name=""/>
        <dsp:cNvSpPr/>
      </dsp:nvSpPr>
      <dsp:spPr>
        <a:xfrm>
          <a:off x="641845" y="1972567"/>
          <a:ext cx="1120333" cy="23626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166" y="0"/>
              </a:lnTo>
              <a:lnTo>
                <a:pt x="560166" y="2362690"/>
              </a:lnTo>
              <a:lnTo>
                <a:pt x="1120333" y="236269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900" kern="1200"/>
        </a:p>
      </dsp:txBody>
      <dsp:txXfrm>
        <a:off x="1136641" y="3088541"/>
        <a:ext cx="130742" cy="130742"/>
      </dsp:txXfrm>
    </dsp:sp>
    <dsp:sp modelId="{5DB296FB-56A2-42E0-B0BE-A190EBDB9C3E}">
      <dsp:nvSpPr>
        <dsp:cNvPr id="0" name=""/>
        <dsp:cNvSpPr/>
      </dsp:nvSpPr>
      <dsp:spPr>
        <a:xfrm>
          <a:off x="641845" y="1972567"/>
          <a:ext cx="1120333" cy="168568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166" y="0"/>
              </a:lnTo>
              <a:lnTo>
                <a:pt x="560166" y="1685689"/>
              </a:lnTo>
              <a:lnTo>
                <a:pt x="1120333" y="1685689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151411" y="2764811"/>
        <a:ext cx="101201" cy="101201"/>
      </dsp:txXfrm>
    </dsp:sp>
    <dsp:sp modelId="{5E05C215-D999-475C-9BA6-8106AD2CEC0F}">
      <dsp:nvSpPr>
        <dsp:cNvPr id="0" name=""/>
        <dsp:cNvSpPr/>
      </dsp:nvSpPr>
      <dsp:spPr>
        <a:xfrm>
          <a:off x="641845" y="1972567"/>
          <a:ext cx="1120333" cy="10086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166" y="0"/>
              </a:lnTo>
              <a:lnTo>
                <a:pt x="560166" y="1008688"/>
              </a:lnTo>
              <a:lnTo>
                <a:pt x="1120333" y="100868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64324" y="2439224"/>
        <a:ext cx="75375" cy="75375"/>
      </dsp:txXfrm>
    </dsp:sp>
    <dsp:sp modelId="{DFB1455C-3843-48A3-B3D3-CBA4A69732D4}">
      <dsp:nvSpPr>
        <dsp:cNvPr id="0" name=""/>
        <dsp:cNvSpPr/>
      </dsp:nvSpPr>
      <dsp:spPr>
        <a:xfrm>
          <a:off x="641845" y="1972567"/>
          <a:ext cx="1120333" cy="3316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60166" y="0"/>
              </a:lnTo>
              <a:lnTo>
                <a:pt x="560166" y="331687"/>
              </a:lnTo>
              <a:lnTo>
                <a:pt x="1120333" y="33168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72802" y="2109201"/>
        <a:ext cx="58420" cy="58420"/>
      </dsp:txXfrm>
    </dsp:sp>
    <dsp:sp modelId="{A57084AA-DF02-4C88-9ABF-14DF2954663F}">
      <dsp:nvSpPr>
        <dsp:cNvPr id="0" name=""/>
        <dsp:cNvSpPr/>
      </dsp:nvSpPr>
      <dsp:spPr>
        <a:xfrm>
          <a:off x="641845" y="1627254"/>
          <a:ext cx="1120333" cy="345313"/>
        </a:xfrm>
        <a:custGeom>
          <a:avLst/>
          <a:gdLst/>
          <a:ahLst/>
          <a:cxnLst/>
          <a:rect l="0" t="0" r="0" b="0"/>
          <a:pathLst>
            <a:path>
              <a:moveTo>
                <a:pt x="0" y="345313"/>
              </a:moveTo>
              <a:lnTo>
                <a:pt x="560166" y="345313"/>
              </a:lnTo>
              <a:lnTo>
                <a:pt x="560166" y="0"/>
              </a:lnTo>
              <a:lnTo>
                <a:pt x="11203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72703" y="1770602"/>
        <a:ext cx="58617" cy="58617"/>
      </dsp:txXfrm>
    </dsp:sp>
    <dsp:sp modelId="{26E43C26-24B1-4326-B044-EBC6A3994B1D}">
      <dsp:nvSpPr>
        <dsp:cNvPr id="0" name=""/>
        <dsp:cNvSpPr/>
      </dsp:nvSpPr>
      <dsp:spPr>
        <a:xfrm>
          <a:off x="641845" y="950253"/>
          <a:ext cx="1120333" cy="1022314"/>
        </a:xfrm>
        <a:custGeom>
          <a:avLst/>
          <a:gdLst/>
          <a:ahLst/>
          <a:cxnLst/>
          <a:rect l="0" t="0" r="0" b="0"/>
          <a:pathLst>
            <a:path>
              <a:moveTo>
                <a:pt x="0" y="1022314"/>
              </a:moveTo>
              <a:lnTo>
                <a:pt x="560166" y="1022314"/>
              </a:lnTo>
              <a:lnTo>
                <a:pt x="560166" y="0"/>
              </a:lnTo>
              <a:lnTo>
                <a:pt x="11203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>
        <a:off x="1164095" y="1423494"/>
        <a:ext cx="75833" cy="75833"/>
      </dsp:txXfrm>
    </dsp:sp>
    <dsp:sp modelId="{DFE31D03-0486-4EF1-BFAF-B8BFC2CC6EDD}">
      <dsp:nvSpPr>
        <dsp:cNvPr id="0" name=""/>
        <dsp:cNvSpPr/>
      </dsp:nvSpPr>
      <dsp:spPr>
        <a:xfrm>
          <a:off x="641845" y="273252"/>
          <a:ext cx="1120333" cy="1699314"/>
        </a:xfrm>
        <a:custGeom>
          <a:avLst/>
          <a:gdLst/>
          <a:ahLst/>
          <a:cxnLst/>
          <a:rect l="0" t="0" r="0" b="0"/>
          <a:pathLst>
            <a:path>
              <a:moveTo>
                <a:pt x="0" y="1699314"/>
              </a:moveTo>
              <a:lnTo>
                <a:pt x="560166" y="1699314"/>
              </a:lnTo>
              <a:lnTo>
                <a:pt x="560166" y="0"/>
              </a:lnTo>
              <a:lnTo>
                <a:pt x="1120333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11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700" kern="1200"/>
        </a:p>
      </dsp:txBody>
      <dsp:txXfrm>
        <a:off x="1151127" y="1072025"/>
        <a:ext cx="101769" cy="101769"/>
      </dsp:txXfrm>
    </dsp:sp>
    <dsp:sp modelId="{9E3A9395-C1BA-431B-8F43-13E397A67333}">
      <dsp:nvSpPr>
        <dsp:cNvPr id="0" name=""/>
        <dsp:cNvSpPr/>
      </dsp:nvSpPr>
      <dsp:spPr>
        <a:xfrm rot="16200000">
          <a:off x="-1398915" y="1651645"/>
          <a:ext cx="3439677" cy="64184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Участники</a:t>
          </a:r>
          <a:endParaRPr lang="ru-RU" sz="3200" b="1" kern="1200" dirty="0"/>
        </a:p>
      </dsp:txBody>
      <dsp:txXfrm>
        <a:off x="-1398915" y="1651645"/>
        <a:ext cx="3439677" cy="641845"/>
      </dsp:txXfrm>
    </dsp:sp>
    <dsp:sp modelId="{74A6A696-8775-47DF-BB98-A592CB953BE6}">
      <dsp:nvSpPr>
        <dsp:cNvPr id="0" name=""/>
        <dsp:cNvSpPr/>
      </dsp:nvSpPr>
      <dsp:spPr>
        <a:xfrm>
          <a:off x="1762179" y="2452"/>
          <a:ext cx="4876355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Администрация школы</a:t>
          </a:r>
          <a:endParaRPr lang="ru-RU" sz="2800" b="1" kern="1200" dirty="0"/>
        </a:p>
      </dsp:txBody>
      <dsp:txXfrm>
        <a:off x="1762179" y="2452"/>
        <a:ext cx="4876355" cy="541600"/>
      </dsp:txXfrm>
    </dsp:sp>
    <dsp:sp modelId="{4FDB1E6A-08AC-4AD6-B77B-8F8CFA9616A4}">
      <dsp:nvSpPr>
        <dsp:cNvPr id="0" name=""/>
        <dsp:cNvSpPr/>
      </dsp:nvSpPr>
      <dsp:spPr>
        <a:xfrm>
          <a:off x="1762179" y="679453"/>
          <a:ext cx="4550057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Совет школы</a:t>
          </a:r>
          <a:endParaRPr lang="ru-RU" sz="2800" b="1" kern="1200" dirty="0"/>
        </a:p>
      </dsp:txBody>
      <dsp:txXfrm>
        <a:off x="1762179" y="679453"/>
        <a:ext cx="4550057" cy="541600"/>
      </dsp:txXfrm>
    </dsp:sp>
    <dsp:sp modelId="{A2453595-6E4A-47DB-82DC-4AD6E712E943}">
      <dsp:nvSpPr>
        <dsp:cNvPr id="0" name=""/>
        <dsp:cNvSpPr/>
      </dsp:nvSpPr>
      <dsp:spPr>
        <a:xfrm>
          <a:off x="1762179" y="1356454"/>
          <a:ext cx="4060574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Педагоги</a:t>
          </a:r>
          <a:endParaRPr lang="ru-RU" sz="2800" b="1" kern="1200" dirty="0"/>
        </a:p>
      </dsp:txBody>
      <dsp:txXfrm>
        <a:off x="1762179" y="1356454"/>
        <a:ext cx="4060574" cy="541600"/>
      </dsp:txXfrm>
    </dsp:sp>
    <dsp:sp modelId="{AE200FF6-663A-4083-B64A-4EB628D2E98F}">
      <dsp:nvSpPr>
        <dsp:cNvPr id="0" name=""/>
        <dsp:cNvSpPr/>
      </dsp:nvSpPr>
      <dsp:spPr>
        <a:xfrm>
          <a:off x="1762179" y="2033455"/>
          <a:ext cx="3734293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Обучающиеся</a:t>
          </a:r>
          <a:endParaRPr lang="ru-RU" sz="2800" b="1" kern="1200" dirty="0"/>
        </a:p>
      </dsp:txBody>
      <dsp:txXfrm>
        <a:off x="1762179" y="2033455"/>
        <a:ext cx="3734293" cy="541600"/>
      </dsp:txXfrm>
    </dsp:sp>
    <dsp:sp modelId="{53C77E66-0F76-47BF-89B3-5432C5DF8EC3}">
      <dsp:nvSpPr>
        <dsp:cNvPr id="0" name=""/>
        <dsp:cNvSpPr/>
      </dsp:nvSpPr>
      <dsp:spPr>
        <a:xfrm>
          <a:off x="1762179" y="2710456"/>
          <a:ext cx="3407995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Родители</a:t>
          </a:r>
          <a:endParaRPr lang="ru-RU" sz="2800" b="1" kern="1200" dirty="0"/>
        </a:p>
      </dsp:txBody>
      <dsp:txXfrm>
        <a:off x="1762179" y="2710456"/>
        <a:ext cx="3407995" cy="541600"/>
      </dsp:txXfrm>
    </dsp:sp>
    <dsp:sp modelId="{403B6E16-77F3-4033-9280-C8879323EA3C}">
      <dsp:nvSpPr>
        <dsp:cNvPr id="0" name=""/>
        <dsp:cNvSpPr/>
      </dsp:nvSpPr>
      <dsp:spPr>
        <a:xfrm>
          <a:off x="1762179" y="3387456"/>
          <a:ext cx="3244828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МДОУ № 7</a:t>
          </a:r>
          <a:endParaRPr lang="ru-RU" sz="2800" b="1" kern="1200" dirty="0"/>
        </a:p>
      </dsp:txBody>
      <dsp:txXfrm>
        <a:off x="1762179" y="3387456"/>
        <a:ext cx="3244828" cy="541600"/>
      </dsp:txXfrm>
    </dsp:sp>
    <dsp:sp modelId="{2A16C108-9C5D-4E38-B1C8-F4CA5A458E37}">
      <dsp:nvSpPr>
        <dsp:cNvPr id="0" name=""/>
        <dsp:cNvSpPr/>
      </dsp:nvSpPr>
      <dsp:spPr>
        <a:xfrm>
          <a:off x="1762179" y="4064457"/>
          <a:ext cx="5105624" cy="54160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Социальные партнеры</a:t>
          </a:r>
          <a:endParaRPr lang="ru-RU" sz="2800" b="1" kern="1200" dirty="0"/>
        </a:p>
      </dsp:txBody>
      <dsp:txXfrm>
        <a:off x="1762179" y="4064457"/>
        <a:ext cx="5105624" cy="5416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BD30FE-46D3-4244-BC3A-41C261178538}">
      <dsp:nvSpPr>
        <dsp:cNvPr id="0" name=""/>
        <dsp:cNvSpPr/>
      </dsp:nvSpPr>
      <dsp:spPr>
        <a:xfrm rot="16200000">
          <a:off x="581640" y="-626175"/>
          <a:ext cx="2168128" cy="342047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«Наши корни»</a:t>
          </a:r>
          <a:endParaRPr lang="ru-RU" sz="2800" b="1" kern="1200" dirty="0"/>
        </a:p>
      </dsp:txBody>
      <dsp:txXfrm rot="5400000">
        <a:off x="-44535" y="0"/>
        <a:ext cx="3420478" cy="1626096"/>
      </dsp:txXfrm>
    </dsp:sp>
    <dsp:sp modelId="{0106A996-CA13-4225-901D-372E6F0AC31E}">
      <dsp:nvSpPr>
        <dsp:cNvPr id="0" name=""/>
        <dsp:cNvSpPr/>
      </dsp:nvSpPr>
      <dsp:spPr>
        <a:xfrm>
          <a:off x="3251236" y="0"/>
          <a:ext cx="3456099" cy="216812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b="1" kern="1200" dirty="0" smtClean="0"/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Реализация преемственных связей на всех уровнях образования</a:t>
          </a:r>
          <a:endParaRPr lang="ru-RU" sz="2400" b="1" kern="1200" dirty="0"/>
        </a:p>
      </dsp:txBody>
      <dsp:txXfrm>
        <a:off x="3251236" y="0"/>
        <a:ext cx="3456099" cy="1626096"/>
      </dsp:txXfrm>
    </dsp:sp>
    <dsp:sp modelId="{1B1470AD-6988-4CD4-A67C-6D3474D14ECA}">
      <dsp:nvSpPr>
        <dsp:cNvPr id="0" name=""/>
        <dsp:cNvSpPr/>
      </dsp:nvSpPr>
      <dsp:spPr>
        <a:xfrm rot="10800000">
          <a:off x="-62345" y="2160236"/>
          <a:ext cx="3669891" cy="2168128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Волонтерское</a:t>
          </a:r>
        </a:p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 движение</a:t>
          </a:r>
          <a:endParaRPr lang="ru-RU" sz="2800" b="1" kern="1200" dirty="0"/>
        </a:p>
      </dsp:txBody>
      <dsp:txXfrm rot="10800000">
        <a:off x="-62345" y="2702268"/>
        <a:ext cx="3669891" cy="1626096"/>
      </dsp:txXfrm>
    </dsp:sp>
    <dsp:sp modelId="{8CF1B4F6-43FB-43B0-B6B3-81646181D406}">
      <dsp:nvSpPr>
        <dsp:cNvPr id="0" name=""/>
        <dsp:cNvSpPr/>
      </dsp:nvSpPr>
      <dsp:spPr>
        <a:xfrm rot="5400000">
          <a:off x="3806153" y="1427181"/>
          <a:ext cx="2168128" cy="3634237"/>
        </a:xfrm>
        <a:prstGeom prst="round1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Школа неравнодушных родителей</a:t>
          </a:r>
          <a:endParaRPr lang="ru-RU" sz="2800" b="1" kern="1200" dirty="0"/>
        </a:p>
      </dsp:txBody>
      <dsp:txXfrm rot="-5400000">
        <a:off x="3073099" y="2702267"/>
        <a:ext cx="3634237" cy="1626096"/>
      </dsp:txXfrm>
    </dsp:sp>
    <dsp:sp modelId="{7C0F53B0-8952-409E-BD5E-38E74BA34FD1}">
      <dsp:nvSpPr>
        <dsp:cNvPr id="0" name=""/>
        <dsp:cNvSpPr/>
      </dsp:nvSpPr>
      <dsp:spPr>
        <a:xfrm>
          <a:off x="1140157" y="1872211"/>
          <a:ext cx="4346849" cy="591833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/>
            <a:t>Направления проекта</a:t>
          </a:r>
          <a:endParaRPr lang="ru-RU" sz="2800" b="1" kern="1200" dirty="0"/>
        </a:p>
      </dsp:txBody>
      <dsp:txXfrm>
        <a:off x="1169048" y="1901102"/>
        <a:ext cx="4289067" cy="53405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0D8BCB-E1B2-4ACA-8D6F-7A6B4B5A980C}">
      <dsp:nvSpPr>
        <dsp:cNvPr id="0" name=""/>
        <dsp:cNvSpPr/>
      </dsp:nvSpPr>
      <dsp:spPr>
        <a:xfrm>
          <a:off x="4150568" y="713922"/>
          <a:ext cx="3420782" cy="442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240"/>
              </a:lnTo>
              <a:lnTo>
                <a:pt x="3420782" y="293240"/>
              </a:lnTo>
              <a:lnTo>
                <a:pt x="3420782" y="442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D86E2A-A1C0-495D-A232-B3B8B0641D37}">
      <dsp:nvSpPr>
        <dsp:cNvPr id="0" name=""/>
        <dsp:cNvSpPr/>
      </dsp:nvSpPr>
      <dsp:spPr>
        <a:xfrm>
          <a:off x="4150568" y="713922"/>
          <a:ext cx="1705336" cy="44210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240"/>
              </a:lnTo>
              <a:lnTo>
                <a:pt x="1705336" y="293240"/>
              </a:lnTo>
              <a:lnTo>
                <a:pt x="1705336" y="442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4ECEC0-0349-4C67-A801-42BD3BC3CF7E}">
      <dsp:nvSpPr>
        <dsp:cNvPr id="0" name=""/>
        <dsp:cNvSpPr/>
      </dsp:nvSpPr>
      <dsp:spPr>
        <a:xfrm>
          <a:off x="4094740" y="713922"/>
          <a:ext cx="91440" cy="442101"/>
        </a:xfrm>
        <a:custGeom>
          <a:avLst/>
          <a:gdLst/>
          <a:ahLst/>
          <a:cxnLst/>
          <a:rect l="0" t="0" r="0" b="0"/>
          <a:pathLst>
            <a:path>
              <a:moveTo>
                <a:pt x="55828" y="0"/>
              </a:moveTo>
              <a:lnTo>
                <a:pt x="55828" y="293240"/>
              </a:lnTo>
              <a:lnTo>
                <a:pt x="45720" y="293240"/>
              </a:lnTo>
              <a:lnTo>
                <a:pt x="45720" y="442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076DD7-6F7F-4777-AEF8-D521AEBF3548}">
      <dsp:nvSpPr>
        <dsp:cNvPr id="0" name=""/>
        <dsp:cNvSpPr/>
      </dsp:nvSpPr>
      <dsp:spPr>
        <a:xfrm>
          <a:off x="2425014" y="713922"/>
          <a:ext cx="1725553" cy="442101"/>
        </a:xfrm>
        <a:custGeom>
          <a:avLst/>
          <a:gdLst/>
          <a:ahLst/>
          <a:cxnLst/>
          <a:rect l="0" t="0" r="0" b="0"/>
          <a:pathLst>
            <a:path>
              <a:moveTo>
                <a:pt x="1725553" y="0"/>
              </a:moveTo>
              <a:lnTo>
                <a:pt x="1725553" y="293240"/>
              </a:lnTo>
              <a:lnTo>
                <a:pt x="0" y="293240"/>
              </a:lnTo>
              <a:lnTo>
                <a:pt x="0" y="442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507B73-EBB6-4B70-BD2A-92DE65D8FC92}">
      <dsp:nvSpPr>
        <dsp:cNvPr id="0" name=""/>
        <dsp:cNvSpPr/>
      </dsp:nvSpPr>
      <dsp:spPr>
        <a:xfrm>
          <a:off x="709569" y="713922"/>
          <a:ext cx="3440999" cy="442101"/>
        </a:xfrm>
        <a:custGeom>
          <a:avLst/>
          <a:gdLst/>
          <a:ahLst/>
          <a:cxnLst/>
          <a:rect l="0" t="0" r="0" b="0"/>
          <a:pathLst>
            <a:path>
              <a:moveTo>
                <a:pt x="3440999" y="0"/>
              </a:moveTo>
              <a:lnTo>
                <a:pt x="3440999" y="293240"/>
              </a:lnTo>
              <a:lnTo>
                <a:pt x="0" y="293240"/>
              </a:lnTo>
              <a:lnTo>
                <a:pt x="0" y="44210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A30412-D6A7-4811-AF43-221196E23EB6}">
      <dsp:nvSpPr>
        <dsp:cNvPr id="0" name=""/>
        <dsp:cNvSpPr/>
      </dsp:nvSpPr>
      <dsp:spPr>
        <a:xfrm>
          <a:off x="3024343" y="0"/>
          <a:ext cx="2252450" cy="71392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направления</a:t>
          </a:r>
          <a:endParaRPr lang="ru-RU" sz="1500" kern="1200" dirty="0"/>
        </a:p>
      </dsp:txBody>
      <dsp:txXfrm>
        <a:off x="3024343" y="0"/>
        <a:ext cx="2252450" cy="713922"/>
      </dsp:txXfrm>
    </dsp:sp>
    <dsp:sp modelId="{9C403EC8-EC79-41BF-ABD3-304D195D9A13}">
      <dsp:nvSpPr>
        <dsp:cNvPr id="0" name=""/>
        <dsp:cNvSpPr/>
      </dsp:nvSpPr>
      <dsp:spPr>
        <a:xfrm>
          <a:off x="707" y="1156024"/>
          <a:ext cx="1417723" cy="708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«Милосердие»</a:t>
          </a:r>
          <a:endParaRPr lang="ru-RU" sz="1500" kern="1200" dirty="0"/>
        </a:p>
      </dsp:txBody>
      <dsp:txXfrm>
        <a:off x="707" y="1156024"/>
        <a:ext cx="1417723" cy="708861"/>
      </dsp:txXfrm>
    </dsp:sp>
    <dsp:sp modelId="{9E987CBC-1959-4396-9C74-FEEB608E13F2}">
      <dsp:nvSpPr>
        <dsp:cNvPr id="0" name=""/>
        <dsp:cNvSpPr/>
      </dsp:nvSpPr>
      <dsp:spPr>
        <a:xfrm>
          <a:off x="1716152" y="1156024"/>
          <a:ext cx="1417723" cy="708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«Экология»</a:t>
          </a:r>
          <a:endParaRPr lang="ru-RU" sz="1500" kern="1200" dirty="0"/>
        </a:p>
      </dsp:txBody>
      <dsp:txXfrm>
        <a:off x="1716152" y="1156024"/>
        <a:ext cx="1417723" cy="708861"/>
      </dsp:txXfrm>
    </dsp:sp>
    <dsp:sp modelId="{5D463D4C-DB30-450E-89FD-11DFCECD1D3B}">
      <dsp:nvSpPr>
        <dsp:cNvPr id="0" name=""/>
        <dsp:cNvSpPr/>
      </dsp:nvSpPr>
      <dsp:spPr>
        <a:xfrm>
          <a:off x="3431598" y="1156024"/>
          <a:ext cx="1417723" cy="708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«Творчество»</a:t>
          </a:r>
          <a:endParaRPr lang="ru-RU" sz="1500" kern="1200" dirty="0"/>
        </a:p>
      </dsp:txBody>
      <dsp:txXfrm>
        <a:off x="3431598" y="1156024"/>
        <a:ext cx="1417723" cy="708861"/>
      </dsp:txXfrm>
    </dsp:sp>
    <dsp:sp modelId="{82DC7BAF-9202-4782-B228-8D186A1DC2A1}">
      <dsp:nvSpPr>
        <dsp:cNvPr id="0" name=""/>
        <dsp:cNvSpPr/>
      </dsp:nvSpPr>
      <dsp:spPr>
        <a:xfrm>
          <a:off x="5147043" y="1156024"/>
          <a:ext cx="1417723" cy="708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«Здоровье»</a:t>
          </a:r>
          <a:endParaRPr lang="ru-RU" sz="1500" kern="1200" dirty="0"/>
        </a:p>
      </dsp:txBody>
      <dsp:txXfrm>
        <a:off x="5147043" y="1156024"/>
        <a:ext cx="1417723" cy="708861"/>
      </dsp:txXfrm>
    </dsp:sp>
    <dsp:sp modelId="{AA949737-EF85-4221-8062-037823CC44E3}">
      <dsp:nvSpPr>
        <dsp:cNvPr id="0" name=""/>
        <dsp:cNvSpPr/>
      </dsp:nvSpPr>
      <dsp:spPr>
        <a:xfrm>
          <a:off x="6862488" y="1156024"/>
          <a:ext cx="1417723" cy="70886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 smtClean="0"/>
            <a:t>«По дорогам безопасности»</a:t>
          </a:r>
          <a:endParaRPr lang="ru-RU" sz="1500" kern="1200" dirty="0"/>
        </a:p>
      </dsp:txBody>
      <dsp:txXfrm>
        <a:off x="6862488" y="1156024"/>
        <a:ext cx="1417723" cy="7088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HorizontalMultiLevelHierarchy">
  <dgm:title val=""/>
  <dgm:desc val=""/>
  <dgm:catLst>
    <dgm:cat type="hierarchy" pri="46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 val="exact"/>
    </dgm:varLst>
    <dgm:choose name="Name1">
      <dgm:if name="Name2" func="var" arg="dir" op="equ" val="norm">
        <dgm:alg type="hierChild">
          <dgm:param type="linDir" val="fromT"/>
          <dgm:param type="chAlign" val="l"/>
        </dgm:alg>
      </dgm:if>
      <dgm:else name="Name3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LevelOneTextNode" refType="h"/>
      <dgm:constr type="w" for="des" forName="LevelOneTextNode" refType="h" refFor="des" refForName="LevelOneTextNode" fact="0.19"/>
      <dgm:constr type="h" for="des" forName="LevelTwoTextNode" refType="w" refFor="des" refForName="LevelOneTextNode"/>
      <dgm:constr type="w" for="des" forName="LevelTwoTextNode" refType="h" refFor="des" refForName="LevelTwoTextNode" fact="3.28"/>
      <dgm:constr type="sibSp" refType="h" refFor="des" refForName="LevelTwoTextNode" op="equ" fact="0.25"/>
      <dgm:constr type="sibSp" for="des" forName="level2hierChild" refType="h" refFor="des" refForName="LevelTwoTextNode" op="equ" fact="0.25"/>
      <dgm:constr type="sibSp" for="des" forName="level3hierChild" refType="h" refFor="des" refForName="LevelTwoTextNode" op="equ" fact="0.25"/>
      <dgm:constr type="sp" for="des" forName="root1" refType="w" refFor="des" refForName="LevelTwoTextNode" fact="0.2"/>
      <dgm:constr type="sp" for="des" forName="root2" refType="sp" refFor="des" refForName="root1" op="equ"/>
      <dgm:constr type="primFontSz" for="des" forName="LevelOneTextNode" op="equ" val="65"/>
      <dgm:constr type="primFontSz" for="des" forName="LevelTwoTextNode" op="equ" val="65"/>
      <dgm:constr type="primFontSz" for="des" forName="LevelTwoTextNode" refType="primFontSz" refFor="des" refForName="LevelOneTextNode" op="lte"/>
      <dgm:constr type="primFontSz" for="des" forName="connTx" op="equ" val="50"/>
      <dgm:constr type="primFontSz" for="des" forName="connTx" refType="primFontSz" refFor="des" refForName="LevelOneTextNode" op="lte" fact="0.78"/>
    </dgm:constrLst>
    <dgm:forEach name="Name4" axis="ch">
      <dgm:forEach name="Name5" axis="self" ptType="node">
        <dgm:layoutNode name="root1">
          <dgm:choose name="Name6">
            <dgm:if name="Name7" func="var" arg="dir" op="equ" val="norm">
              <dgm:alg type="hierRoot">
                <dgm:param type="hierAlign" val="lCtrCh"/>
              </dgm:alg>
            </dgm:if>
            <dgm:else name="Name8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layoutNode name="LevelOneTextNode" styleLbl="node0">
            <dgm:varLst>
              <dgm:chPref val="3"/>
            </dgm:varLst>
            <dgm:alg type="tx">
              <dgm:param type="autoTxRot" val="grav"/>
            </dgm:alg>
            <dgm:choose name="Name9">
              <dgm:if name="Name10" func="var" arg="dir" op="equ" val="norm">
                <dgm:shape xmlns:r="http://schemas.openxmlformats.org/officeDocument/2006/relationships" rot="270" type="rect" r:blip="">
                  <dgm:adjLst/>
                </dgm:shape>
              </dgm:if>
              <dgm:else name="Name11">
                <dgm:shape xmlns:r="http://schemas.openxmlformats.org/officeDocument/2006/relationships" rot="90" type="rect" r:blip="">
                  <dgm:adjLst/>
                </dgm:shape>
              </dgm:else>
            </dgm:choos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2" fact="NaN" max="NaN"/>
            </dgm:ruleLst>
          </dgm:layoutNode>
          <dgm:layoutNode name="level2hierChild">
            <dgm:choose name="Name12">
              <dgm:if name="Name13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4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forEach name="repeat" axis="ch">
              <dgm:forEach name="Name15" axis="self" ptType="parTrans" cnt="1">
                <dgm:layoutNode name="conn2-1">
                  <dgm:choose name="Name16">
                    <dgm:if name="Name17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  <dgm:param type="connRout" val="bend"/>
                      </dgm:alg>
                    </dgm:if>
                    <dgm:else name="Name18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  <dgm:param type="connRout" val="bend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9" axis="self" ptType="node">
                <dgm:layoutNode name="root2">
                  <dgm:choose name="Name20">
                    <dgm:if name="Name21" func="var" arg="dir" op="equ" val="norm">
                      <dgm:alg type="hierRoot">
                        <dgm:param type="hierAlign" val="lCtrCh"/>
                      </dgm:alg>
                    </dgm:if>
                    <dgm:else name="Name22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2" fact="NaN" max="NaN"/>
                    </dgm:ruleLst>
                  </dgm:layoutNode>
                  <dgm:layoutNode name="level3hierChild">
                    <dgm:choose name="Name23">
                      <dgm:if name="Name24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5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forEach name="Name26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2"/>
          <p:cNvSpPr/>
          <p:nvPr/>
        </p:nvSpPr>
        <p:spPr>
          <a:xfrm>
            <a:off x="7712075" y="3136900"/>
            <a:ext cx="911225" cy="2074863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446088" y="3055938"/>
            <a:ext cx="694690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541338" y="4559300"/>
            <a:ext cx="675640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1" name="Rectangle 9"/>
          <p:cNvSpPr/>
          <p:nvPr/>
        </p:nvSpPr>
        <p:spPr>
          <a:xfrm>
            <a:off x="539750" y="3140075"/>
            <a:ext cx="6759575" cy="207645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9E910E-4C17-4C29-87DD-89273EBFF795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688" y="4625975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fld id="{3F45E4AB-8168-40F2-A312-9894BE6A9A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3DE31A-7FB7-405B-AB24-2355318210DB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B9859-2F0D-4220-9138-6593AF77C13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6861175" y="228600"/>
            <a:ext cx="1860550" cy="6122988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7"/>
          <p:cNvSpPr/>
          <p:nvPr/>
        </p:nvSpPr>
        <p:spPr>
          <a:xfrm>
            <a:off x="6954838" y="350838"/>
            <a:ext cx="1673225" cy="5876925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1EEBD-3578-4376-86B7-45B0A55C5C14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3A93C1-FB49-4E08-BC62-E28333AEFC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70EC00-1880-4414-B005-CC7391BF8523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93282-EA7B-4229-8A9F-0DCD3A8554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5" name="Rounded Rectangle 7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15"/>
          <p:cNvSpPr/>
          <p:nvPr/>
        </p:nvSpPr>
        <p:spPr>
          <a:xfrm>
            <a:off x="568325" y="3048000"/>
            <a:ext cx="8032750" cy="22447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4"/>
          <p:cNvSpPr/>
          <p:nvPr/>
        </p:nvSpPr>
        <p:spPr>
          <a:xfrm>
            <a:off x="676275" y="4541838"/>
            <a:ext cx="7816850" cy="663575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3"/>
          <p:cNvSpPr/>
          <p:nvPr/>
        </p:nvSpPr>
        <p:spPr>
          <a:xfrm>
            <a:off x="676275" y="3124200"/>
            <a:ext cx="7816850" cy="2078038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83366-D356-48C2-8404-F1D67D9298EE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DF6D4-3E83-40AC-B3EA-96927393BA5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453FCA-51B0-497A-B8DB-B82EDDD77F3E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7A81E5-9307-4EE7-8FB0-4398A8C73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BD0825-EECE-4BF1-9F64-0249F18FF9CC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E4FA42-26E3-45AB-9F07-20CFC862C8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74DCBE-DA5B-4B47-9AF4-DAB0DB9F670C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53DB1C-2413-4468-A5F9-EFB7CCA23A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3" name="Rounded Rectangle 10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7394D-A1B1-4EF2-8E8C-86D6C86CAAA0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81B9D8-19AB-481D-ACD0-42A14DF513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11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9"/>
          <p:cNvSpPr/>
          <p:nvPr/>
        </p:nvSpPr>
        <p:spPr>
          <a:xfrm>
            <a:off x="676275" y="1643063"/>
            <a:ext cx="2484438" cy="3233737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/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85D160-DD16-4852-8298-8FEC36E27A23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D84EE-26C5-4E73-969C-3CC32196EAB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6" name="Rounded Rectangle 8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11"/>
          <p:cNvSpPr/>
          <p:nvPr/>
        </p:nvSpPr>
        <p:spPr>
          <a:xfrm>
            <a:off x="762000" y="5029200"/>
            <a:ext cx="7600950" cy="1203325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Rectangle 12"/>
          <p:cNvSpPr/>
          <p:nvPr/>
        </p:nvSpPr>
        <p:spPr>
          <a:xfrm>
            <a:off x="914400" y="5638800"/>
            <a:ext cx="7327900" cy="452438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10"/>
          <p:cNvSpPr/>
          <p:nvPr/>
        </p:nvSpPr>
        <p:spPr>
          <a:xfrm>
            <a:off x="604838" y="5075238"/>
            <a:ext cx="7947025" cy="1096962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7E039C-2930-459D-A4FC-5212AE7B3F4B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12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8B8C6-DC35-4AC8-86AC-68AF832D127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2075" y="101600"/>
            <a:ext cx="8959850" cy="6664325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82296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50C0C25-388C-4AAB-99FC-4A2A856E0C1D}" type="datetimeFigureOut">
              <a:rPr lang="ru-RU"/>
              <a:pPr>
                <a:defRPr/>
              </a:pPr>
              <a:t>13.10.2017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DA2C7B2-6B68-4E85-A4BC-9786AAEAFA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73063" y="373063"/>
            <a:ext cx="8380412" cy="1117600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8" r:id="rId1"/>
    <p:sldLayoutId id="2147483763" r:id="rId2"/>
    <p:sldLayoutId id="2147483769" r:id="rId3"/>
    <p:sldLayoutId id="2147483764" r:id="rId4"/>
    <p:sldLayoutId id="2147483765" r:id="rId5"/>
    <p:sldLayoutId id="2147483766" r:id="rId6"/>
    <p:sldLayoutId id="2147483770" r:id="rId7"/>
    <p:sldLayoutId id="2147483771" r:id="rId8"/>
    <p:sldLayoutId id="2147483772" r:id="rId9"/>
    <p:sldLayoutId id="2147483767" r:id="rId10"/>
    <p:sldLayoutId id="2147483773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500" kern="1200" cap="all">
          <a:solidFill>
            <a:srgbClr val="6B7D7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500">
          <a:solidFill>
            <a:srgbClr val="6B7D72"/>
          </a:solidFill>
          <a:latin typeface="Arial" charset="0"/>
        </a:defRPr>
      </a:lvl9pPr>
    </p:titleStyle>
    <p:bodyStyle>
      <a:lvl1pPr marL="3429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rgbClr val="B5AE53"/>
        </a:buClr>
        <a:buFont typeface="Arial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279525" indent="-228600" algn="l" rtl="0" eaLnBrk="0" fontAlgn="base" hangingPunct="0">
        <a:spcBef>
          <a:spcPct val="20000"/>
        </a:spcBef>
        <a:spcAft>
          <a:spcPct val="0"/>
        </a:spcAft>
        <a:buClr>
          <a:srgbClr val="848058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163" indent="-228600" algn="l" rtl="0" eaLnBrk="0" fontAlgn="base" hangingPunct="0">
        <a:spcBef>
          <a:spcPct val="20000"/>
        </a:spcBef>
        <a:spcAft>
          <a:spcPct val="0"/>
        </a:spcAft>
        <a:buClr>
          <a:srgbClr val="E8B54D"/>
        </a:buClr>
        <a:buFont typeface="Arial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8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11" Type="http://schemas.openxmlformats.org/officeDocument/2006/relationships/image" Target="../media/image12.jpeg"/><Relationship Id="rId5" Type="http://schemas.openxmlformats.org/officeDocument/2006/relationships/diagramColors" Target="../diagrams/colors3.xml"/><Relationship Id="rId10" Type="http://schemas.openxmlformats.org/officeDocument/2006/relationships/image" Target="../media/image11.jpe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0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42938" y="4648200"/>
            <a:ext cx="6553200" cy="4572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defRPr/>
            </a:pPr>
            <a:r>
              <a:rPr lang="ru-RU" sz="1300" b="1" cap="none" smtClean="0">
                <a:solidFill>
                  <a:schemeClr val="tx1"/>
                </a:solidFill>
              </a:rPr>
              <a:t>МАОУ «СОШ № 8»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ru-RU" sz="1300" b="1" cap="none" smtClean="0">
                <a:solidFill>
                  <a:schemeClr val="tx1"/>
                </a:solidFill>
              </a:rPr>
              <a:t>АРТЕМОВСКИЙ ГОРОДСКОЙ ОКРУГ</a:t>
            </a:r>
          </a:p>
        </p:txBody>
      </p:sp>
      <p:sp>
        <p:nvSpPr>
          <p:cNvPr id="13314" name="Заголовок 1"/>
          <p:cNvSpPr>
            <a:spLocks noGrp="1"/>
          </p:cNvSpPr>
          <p:nvPr>
            <p:ph type="ctrTitle"/>
          </p:nvPr>
        </p:nvSpPr>
        <p:spPr bwMode="auto">
          <a:xfrm>
            <a:off x="604838" y="3227388"/>
            <a:ext cx="6629400" cy="1219200"/>
          </a:xfrm>
        </p:spPr>
        <p:txBody>
          <a:bodyPr wrap="square" numCol="1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>
                <a:solidFill>
                  <a:srgbClr val="47534C"/>
                </a:solidFill>
              </a:rPr>
              <a:t>ПРОЕКТ </a:t>
            </a:r>
            <a:br>
              <a:rPr lang="ru-RU" b="1" cap="none" smtClean="0">
                <a:solidFill>
                  <a:srgbClr val="47534C"/>
                </a:solidFill>
              </a:rPr>
            </a:br>
            <a:r>
              <a:rPr lang="ru-RU" b="1" cap="none" smtClean="0">
                <a:solidFill>
                  <a:srgbClr val="47534C"/>
                </a:solidFill>
              </a:rPr>
              <a:t>«ШКОЛА ДОБРЫХ ДЕЛ»</a:t>
            </a:r>
          </a:p>
        </p:txBody>
      </p:sp>
      <p:sp>
        <p:nvSpPr>
          <p:cNvPr id="13315" name="Прямоугольник 3"/>
          <p:cNvSpPr>
            <a:spLocks noChangeArrowheads="1"/>
          </p:cNvSpPr>
          <p:nvPr/>
        </p:nvSpPr>
        <p:spPr bwMode="auto">
          <a:xfrm>
            <a:off x="4284663" y="260350"/>
            <a:ext cx="4572000" cy="147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/>
              <a:t>«Не успокаивайтесь, не давайте усыплять себя! Пока молоды, сильны, бодры, не уставайте делать ДОБРО!» </a:t>
            </a:r>
          </a:p>
          <a:p>
            <a:pPr algn="r"/>
            <a:r>
              <a:rPr lang="ru-RU"/>
              <a:t>                                                                            А.П. Чехов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«Школа неравнодушных родителей» </a:t>
            </a: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2530" name="Объект 2"/>
          <p:cNvSpPr>
            <a:spLocks noGrp="1"/>
          </p:cNvSpPr>
          <p:nvPr>
            <p:ph sz="half" idx="1"/>
          </p:nvPr>
        </p:nvSpPr>
        <p:spPr>
          <a:xfrm>
            <a:off x="468313" y="1628775"/>
            <a:ext cx="8250237" cy="1204913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b="1" smtClean="0">
                <a:solidFill>
                  <a:schemeClr val="tx1"/>
                </a:solidFill>
              </a:rPr>
              <a:t>Задачи:</a:t>
            </a:r>
            <a:r>
              <a:rPr lang="ru-RU" sz="1500" b="1" smtClean="0"/>
              <a:t>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500" b="1" smtClean="0"/>
              <a:t> повышение психолого-педагогических знаний родителей (законных представителей) обучающихся;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500" b="1" smtClean="0"/>
              <a:t> включение родителей (законных представителей) в воспитательный  и образовательный процесс  на основе сотрудничества.</a:t>
            </a:r>
          </a:p>
          <a:p>
            <a:pPr marL="114300" indent="0" eaLnBrk="1" hangingPunct="1">
              <a:lnSpc>
                <a:spcPct val="80000"/>
              </a:lnSpc>
            </a:pPr>
            <a:endParaRPr lang="ru-RU" sz="1500" b="1" smtClean="0"/>
          </a:p>
        </p:txBody>
      </p:sp>
      <p:sp>
        <p:nvSpPr>
          <p:cNvPr id="22531" name="Объект 3"/>
          <p:cNvSpPr>
            <a:spLocks noGrp="1"/>
          </p:cNvSpPr>
          <p:nvPr>
            <p:ph sz="half" idx="2"/>
          </p:nvPr>
        </p:nvSpPr>
        <p:spPr>
          <a:xfrm>
            <a:off x="539750" y="2781300"/>
            <a:ext cx="4183063" cy="2376488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b="1" smtClean="0">
                <a:solidFill>
                  <a:schemeClr val="tx1"/>
                </a:solidFill>
              </a:rPr>
              <a:t>Направления</a:t>
            </a:r>
            <a:r>
              <a:rPr lang="ru-RU" sz="1500" smtClean="0">
                <a:solidFill>
                  <a:schemeClr val="tx1"/>
                </a:solidFill>
              </a:rPr>
              <a:t>: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500" smtClean="0"/>
              <a:t> </a:t>
            </a:r>
            <a:r>
              <a:rPr lang="ru-RU" sz="1400" b="1" smtClean="0"/>
              <a:t>Участие семьи в педагогическом процессе, анализе и оценке результатов, прогнозировании его развития.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400" b="1" smtClean="0"/>
              <a:t> Обеспечение психолого-педагогической помощи родителям обучающихся в воспитании детей.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400" b="1" smtClean="0"/>
              <a:t> Участие родителей в учебно-воспитательном процессе.</a:t>
            </a:r>
          </a:p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500" smtClean="0"/>
              <a:t> </a:t>
            </a:r>
            <a:r>
              <a:rPr lang="ru-RU" sz="1600" b="1" smtClean="0">
                <a:solidFill>
                  <a:schemeClr val="tx1"/>
                </a:solidFill>
              </a:rPr>
              <a:t>Новшества: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400" smtClean="0"/>
              <a:t> </a:t>
            </a:r>
            <a:r>
              <a:rPr lang="ru-RU" sz="1400" b="1" smtClean="0"/>
              <a:t>Сотрудничество с Общероссийской общественной организацией «Национальная родительская  ассоциация социальной поддержки семьи и защиты семейных ценностей»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400" b="1" smtClean="0"/>
              <a:t> Участие в Проекте «Школа неравнодушных родителей», направленном на родительское просвещение.</a:t>
            </a:r>
          </a:p>
          <a:p>
            <a:pPr marL="114300" indent="0" eaLnBrk="1" hangingPunct="1">
              <a:lnSpc>
                <a:spcPct val="80000"/>
              </a:lnSpc>
            </a:pPr>
            <a:endParaRPr lang="ru-RU" sz="1600" b="1" smtClean="0"/>
          </a:p>
          <a:p>
            <a:pPr marL="114300" indent="0" eaLnBrk="1" hangingPunct="1">
              <a:lnSpc>
                <a:spcPct val="80000"/>
              </a:lnSpc>
            </a:pPr>
            <a:endParaRPr lang="ru-RU" sz="1500" smtClean="0"/>
          </a:p>
          <a:p>
            <a:pPr marL="114300" indent="0" eaLnBrk="1" hangingPunct="1">
              <a:lnSpc>
                <a:spcPct val="80000"/>
              </a:lnSpc>
            </a:pPr>
            <a:endParaRPr lang="ru-RU" sz="1100" smtClean="0"/>
          </a:p>
        </p:txBody>
      </p:sp>
      <p:pic>
        <p:nvPicPr>
          <p:cNvPr id="22532" name="Picture 5" descr="праздник осени 6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2708275"/>
            <a:ext cx="2370137" cy="1417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3" name="Picture 7" descr="IMG_0011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16688" y="3213100"/>
            <a:ext cx="2376487" cy="158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4" name="Picture 8" descr="DSCN4255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43438" y="4292600"/>
            <a:ext cx="2232025" cy="1673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535" name="Picture 7" descr="C:\Documents and Settings\Администратор\Рабочий стол\2015-2016\Фото 2015-2016\2 четверть\день Матери 2015\SAM_2911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4025" y="4995863"/>
            <a:ext cx="2016125" cy="1511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Критерии и показатели эффективности реализации проекта </a:t>
            </a:r>
            <a:r>
              <a:rPr lang="ru-RU" sz="28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8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3554" name="Объект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Разработка диагностического инструментария.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Разработка методических рекомендаций для родителей, педагогов.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Увеличение открытости образовательной организации, позиционирование в образовательной среде района (размещение опыта работы на сайте школы, в СМИ).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Стабильное увеличение контингента обучающихся.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Снижение уровня асоциального, девиантного поведения учеников школы.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Стабильно высокие показатели уровня эмоциональной комфортности субъектов образовательного процесса.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Расширение сферы социального партнерства школы.</a:t>
            </a:r>
          </a:p>
          <a:p>
            <a:pPr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Положительная динамика состояния здоровья основных участников образовательного процесса.</a:t>
            </a:r>
          </a:p>
          <a:p>
            <a:pPr eaLnBrk="1" hangingPunct="1">
              <a:lnSpc>
                <a:spcPct val="80000"/>
              </a:lnSpc>
            </a:pPr>
            <a:endParaRPr lang="ru-RU" sz="220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Рисунок 5"/>
          <p:cNvSpPr>
            <a:spLocks noGrp="1"/>
          </p:cNvSpPr>
          <p:nvPr>
            <p:ph type="pic" idx="1"/>
          </p:nvPr>
        </p:nvSpPr>
        <p:spPr>
          <a:xfrm>
            <a:off x="687388" y="626200"/>
            <a:ext cx="7772400" cy="4331564"/>
          </a:xfrm>
        </p:spPr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>
          <a:xfrm>
            <a:off x="955675" y="5516563"/>
            <a:ext cx="7245350" cy="541337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ru-RU" sz="2400" b="1" dirty="0" smtClean="0"/>
              <a:t>Спасибо за внимание!</a:t>
            </a:r>
            <a:endParaRPr lang="ru-RU" sz="2400" b="1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7900" cy="522288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24582" name="Picture 2" descr="C:\Documents and Settings\Администратор\Рабочий стол\2015-2016\Фото 2015-2016\мероприятия в классе\2 четверть\фотоотчёт 1  г 2 четверть\В поселковой библиотеке 27.11.15\DSCN1483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35150" y="908050"/>
            <a:ext cx="5400675" cy="404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/>
              <a:t>АКТУАЛЬНОСТЬ</a:t>
            </a:r>
          </a:p>
        </p:txBody>
      </p:sp>
      <p:sp>
        <p:nvSpPr>
          <p:cNvPr id="14338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80000"/>
              </a:lnSpc>
            </a:pPr>
            <a:r>
              <a:rPr lang="ru-RU" sz="1700" smtClean="0"/>
              <a:t>У современной молодежи существует проблема, связанная с отсутствием нравственных критериев оценки поступков человека по отношению к самому себе и обществу, в котором он живет.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1700" smtClean="0"/>
          </a:p>
          <a:p>
            <a:pPr algn="just" eaLnBrk="1" hangingPunct="1">
              <a:lnSpc>
                <a:spcPct val="80000"/>
              </a:lnSpc>
            </a:pPr>
            <a:r>
              <a:rPr lang="ru-RU" sz="1700" smtClean="0"/>
              <a:t>Актуальность заключается в соответствии идеи проекта требованиям современного общества и государственного заказа на воспитание социально активной личности. Школьники должны играть активную роль в обществе и быть его полноправными участниками, самодостаточными и социально ориентированными. </a:t>
            </a:r>
          </a:p>
          <a:p>
            <a:pPr algn="just" eaLnBrk="1" hangingPunct="1">
              <a:lnSpc>
                <a:spcPct val="80000"/>
              </a:lnSpc>
              <a:buFont typeface="Arial" charset="0"/>
              <a:buNone/>
            </a:pPr>
            <a:endParaRPr lang="ru-RU" sz="1700" smtClean="0"/>
          </a:p>
          <a:p>
            <a:pPr algn="just" eaLnBrk="1" hangingPunct="1">
              <a:lnSpc>
                <a:spcPct val="80000"/>
              </a:lnSpc>
            </a:pPr>
            <a:r>
              <a:rPr lang="ru-RU" sz="1700" smtClean="0"/>
              <a:t>Проект «Школа добрых дел» способствует формированию  инициативы добра и  ответственности подростков и молодежи, приобретению ими практического опыта, который усилит социальную компетенцию и интерес к социально значимой деятельности. </a:t>
            </a:r>
          </a:p>
          <a:p>
            <a:pPr eaLnBrk="1" hangingPunct="1">
              <a:lnSpc>
                <a:spcPct val="80000"/>
              </a:lnSpc>
            </a:pPr>
            <a:endParaRPr lang="ru-RU" sz="17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2"/>
          <p:cNvSpPr>
            <a:spLocks noGrp="1"/>
          </p:cNvSpPr>
          <p:nvPr>
            <p:ph type="title"/>
          </p:nvPr>
        </p:nvSpPr>
        <p:spPr bwMode="auto"/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/>
              <a:t>ЦЕЛЬ, ЗАДАЧИ</a:t>
            </a:r>
          </a:p>
        </p:txBody>
      </p:sp>
      <p:sp>
        <p:nvSpPr>
          <p:cNvPr id="15362" name="Объект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900" b="1" smtClean="0">
                <a:solidFill>
                  <a:schemeClr val="tx1"/>
                </a:solidFill>
              </a:rPr>
              <a:t>Цель:</a:t>
            </a:r>
            <a:endParaRPr lang="ru-RU" sz="1900" smtClean="0">
              <a:solidFill>
                <a:schemeClr val="tx1"/>
              </a:solidFill>
            </a:endParaRP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>
                <a:solidFill>
                  <a:schemeClr val="tx1"/>
                </a:solidFill>
              </a:rPr>
              <a:t> </a:t>
            </a:r>
            <a:r>
              <a:rPr lang="ru-RU" sz="1900" smtClean="0"/>
              <a:t>Создание условий для повышения эффективности воспитательного и образовательного процесса  через организацию волонтерской деятельности, создание научного общества обучающихся и эффективной системы социального партнерства.</a:t>
            </a:r>
          </a:p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900" b="1" smtClean="0">
                <a:solidFill>
                  <a:schemeClr val="tx1"/>
                </a:solidFill>
              </a:rPr>
              <a:t>Задачи:</a:t>
            </a:r>
            <a:r>
              <a:rPr lang="ru-RU" sz="1900" b="1" smtClean="0"/>
              <a:t> </a:t>
            </a:r>
            <a:endParaRPr lang="ru-RU" sz="1900" smtClean="0"/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>
                <a:solidFill>
                  <a:schemeClr val="tx1"/>
                </a:solidFill>
              </a:rPr>
              <a:t> </a:t>
            </a:r>
            <a:r>
              <a:rPr lang="ru-RU" sz="1900" smtClean="0"/>
              <a:t>формирование ценностно – ориентированной личности;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/>
              <a:t> развитие волонтёрского движения;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/>
              <a:t> формирование активной жизненной позиции у обучающихся;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/>
              <a:t> воспитание любви и уважения к Родине, изучение истории родного края, сохранение культурных традиций;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/>
              <a:t> создание  образовательного  пространства для эффективной социально-психологической адаптации детей к условиям обучения на уровне основного общего образования;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900" smtClean="0"/>
              <a:t> совершенствование системы сотрудничества с родительской общественностью.</a:t>
            </a:r>
          </a:p>
          <a:p>
            <a:pPr marL="114300" indent="0" eaLnBrk="1" hangingPunct="1">
              <a:lnSpc>
                <a:spcPct val="80000"/>
              </a:lnSpc>
            </a:pPr>
            <a:endParaRPr lang="ru-RU" sz="19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476250"/>
            <a:ext cx="8259762" cy="1039813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Планируемые результаты реализации 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проекта </a:t>
            </a:r>
            <a:r>
              <a:rPr lang="ru-RU" b="1" dirty="0">
                <a:solidFill>
                  <a:schemeClr val="accent1">
                    <a:lumMod val="75000"/>
                  </a:schemeClr>
                </a:solidFill>
              </a:rPr>
              <a:t>в школе:  </a:t>
            </a:r>
            <a:r>
              <a:rPr lang="ru-RU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dirty="0">
                <a:solidFill>
                  <a:schemeClr val="accent1">
                    <a:lumMod val="75000"/>
                  </a:schemeClr>
                </a:solidFill>
              </a:rPr>
            </a:br>
            <a:endParaRPr lang="ru-RU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6386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	приобретение обучающимися опыта социально значимой волонтёрской деятельности; 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	осознание обучающимися потребности в развитии своих  интеллектуальных, творческих и физических способностей; 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      успешная  адаптация  обучающихся при переходе с одного уровня обучения на другой;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	рост социальной и общественной активности участников проекта;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	активизация педагогического, культурного,   образовательного потенциала родителей̆;</a:t>
            </a:r>
          </a:p>
          <a:p>
            <a:pPr marL="114300" indent="0" eaLnBrk="1" hangingPunct="1">
              <a:lnSpc>
                <a:spcPct val="90000"/>
              </a:lnSpc>
              <a:buFont typeface="Arial" charset="0"/>
              <a:buNone/>
            </a:pPr>
            <a:r>
              <a:rPr lang="ru-RU" sz="2000" smtClean="0"/>
              <a:t>•	создание эффективной̆ системы социального партнерства семьи и школы по формированию у подрастающего поколения ценностей̆, ориентированных на всестороннее гармоничное развитие личности.</a:t>
            </a:r>
          </a:p>
          <a:p>
            <a:pPr marL="114300" indent="0" eaLnBrk="1" hangingPunct="1">
              <a:lnSpc>
                <a:spcPct val="90000"/>
              </a:lnSpc>
            </a:pPr>
            <a:endParaRPr lang="ru-RU" sz="20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хема 3"/>
          <p:cNvGraphicFramePr/>
          <p:nvPr/>
        </p:nvGraphicFramePr>
        <p:xfrm>
          <a:off x="885305" y="891258"/>
          <a:ext cx="7632848" cy="46085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/>
        </p:nvGraphicFramePr>
        <p:xfrm>
          <a:off x="1339745" y="1143794"/>
          <a:ext cx="6627164" cy="4336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Заголовок 1"/>
          <p:cNvSpPr>
            <a:spLocks noGrp="1"/>
          </p:cNvSpPr>
          <p:nvPr>
            <p:ph type="title"/>
          </p:nvPr>
        </p:nvSpPr>
        <p:spPr bwMode="auto">
          <a:xfrm>
            <a:off x="425450" y="407988"/>
            <a:ext cx="8261350" cy="860425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/>
              <a:t>«НАШИ КОРНИ»</a:t>
            </a:r>
          </a:p>
        </p:txBody>
      </p:sp>
      <p:sp>
        <p:nvSpPr>
          <p:cNvPr id="19458" name="Объект 7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7891463" cy="1349375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1"/>
                </a:solidFill>
              </a:rPr>
              <a:t>Задачи: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2200" smtClean="0">
                <a:solidFill>
                  <a:schemeClr val="tx1"/>
                </a:solidFill>
              </a:rPr>
              <a:t>  </a:t>
            </a:r>
            <a:r>
              <a:rPr lang="ru-RU" sz="1600" b="1" smtClean="0"/>
              <a:t>прививать обучающимся любовь к Родине, приобщать их к социальным ценностям – патриотизму, гражданственности, исторической памяти, долгу;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формировать основы национального самосознания;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участие во Всероссийском проекте «Самбо в школу».</a:t>
            </a:r>
          </a:p>
          <a:p>
            <a:pPr marL="114300" indent="0" eaLnBrk="1" hangingPunct="1">
              <a:lnSpc>
                <a:spcPct val="80000"/>
              </a:lnSpc>
            </a:pPr>
            <a:endParaRPr lang="ru-RU" sz="1600" b="1" smtClean="0"/>
          </a:p>
        </p:txBody>
      </p:sp>
      <p:pic>
        <p:nvPicPr>
          <p:cNvPr id="19459" name="Picture 3" descr="C:\Users\3A01~1\AppData\Local\Temp\Rar$DIa0.852\20170501_112309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5288" y="3357563"/>
            <a:ext cx="2016125" cy="185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Picture 7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43213" y="3429000"/>
            <a:ext cx="2119312" cy="1685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Picture 9" descr="Музей В-пышма 1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63938" y="4868863"/>
            <a:ext cx="2665412" cy="159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3" descr="C:\Users\днс\Desktop\2 четверть\Встреча с казачеством\SAM_3164.JPG"/>
          <p:cNvPicPr>
            <a:picLocks noChangeAspect="1" noChangeArrowheads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64163" y="3357563"/>
            <a:ext cx="2232025" cy="1674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3" name="Picture 11" descr="P1000406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42988" y="4868863"/>
            <a:ext cx="2087562" cy="1565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4" name="Picture 2" descr="C:\Users\3A01~1\AppData\Local\Temp\Rar$DIa0.169\8.2.JPG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588125" y="4868863"/>
            <a:ext cx="2195513" cy="1647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Заголовок 1"/>
          <p:cNvSpPr>
            <a:spLocks noGrp="1"/>
          </p:cNvSpPr>
          <p:nvPr>
            <p:ph type="title"/>
          </p:nvPr>
        </p:nvSpPr>
        <p:spPr bwMode="auto">
          <a:xfrm>
            <a:off x="425450" y="407988"/>
            <a:ext cx="8261350" cy="1039812"/>
          </a:xfrm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b="1" cap="none" smtClean="0"/>
              <a:t>ВОЛОНТЕРСКОЕ ДВИЖЕНИЕ</a:t>
            </a:r>
          </a:p>
        </p:txBody>
      </p:sp>
      <p:sp>
        <p:nvSpPr>
          <p:cNvPr id="20482" name="Объект 2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8034338" cy="1638300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1800" b="1" smtClean="0">
                <a:solidFill>
                  <a:schemeClr val="tx1"/>
                </a:solidFill>
              </a:rPr>
              <a:t>Задачи:</a:t>
            </a:r>
            <a:r>
              <a:rPr lang="ru-RU" sz="1600" b="1" smtClean="0">
                <a:solidFill>
                  <a:schemeClr val="tx1"/>
                </a:solidFill>
              </a:rPr>
              <a:t> </a:t>
            </a:r>
            <a:endParaRPr lang="ru-RU" sz="1600" smtClean="0">
              <a:solidFill>
                <a:schemeClr val="tx1"/>
              </a:solidFill>
            </a:endParaRP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smtClean="0"/>
              <a:t> </a:t>
            </a:r>
            <a:r>
              <a:rPr lang="ru-RU" sz="1600" b="1" smtClean="0"/>
              <a:t>апробация новых форм организации занятости подростков для развития их самостоятельной познавательной деятельности, формирования личностных и коммуникативных качеств;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 развитие волонтерского движения в школе, формирование позитивных установок обучающихся на добровольческую деятельность в системе «ровесник-ровеснику»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организация условий, способствующих самореализации личности волонтеров через общественно-полезную деятельность</a:t>
            </a: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sz="half" idx="2"/>
          </p:nvPr>
        </p:nvGraphicFramePr>
        <p:xfrm>
          <a:off x="452810" y="3718703"/>
          <a:ext cx="8280920" cy="20092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0484" name="Picture 6" descr="Турслет 4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651500" y="5516563"/>
            <a:ext cx="1512888" cy="906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5" name="Picture 2" descr="C:\Users\днс\Desktop\2 четверть\новый год 2015\DSC_0142.JP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51275" y="5487988"/>
            <a:ext cx="1584325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6" name="Picture 9" descr="IMG_1954"/>
          <p:cNvPicPr>
            <a:picLocks noChangeAspect="1" noChangeArrowheads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308850" y="5445125"/>
            <a:ext cx="1511300" cy="1008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7" name="Picture 10" descr="C:\Documents and Settings\Администратор\Рабочий стол\2015-2016\Фото 2015-2016\мероприятия в классе\2 четверть\4 б\P1060194.JPG"/>
          <p:cNvPicPr>
            <a:picLocks noChangeAspect="1" noChangeArrowheads="1"/>
          </p:cNvPicPr>
          <p:nvPr/>
        </p:nvPicPr>
        <p:blipFill>
          <a:blip r:embed="rId10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68313" y="5445125"/>
            <a:ext cx="1439862" cy="1004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488" name="Picture 3" descr="C:\Documents and Settings\Администратор\Рабочий стол\2015-2016\Фото 2015-2016\мероприятия в классе\2 четверть\фотоотчёт 1  г 2 четверть\Операция Кормушка декабрь 2015\DSCN1615.JPG"/>
          <p:cNvPicPr>
            <a:picLocks noChangeAspect="1" noChangeArrowheads="1"/>
          </p:cNvPicPr>
          <p:nvPr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124075" y="5516563"/>
            <a:ext cx="1512888" cy="908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5450" y="407988"/>
            <a:ext cx="8261350" cy="10398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«Реализация преемственных связей на всех уровнях образования» 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1506" name="Объект 2"/>
          <p:cNvSpPr>
            <a:spLocks noGrp="1"/>
          </p:cNvSpPr>
          <p:nvPr>
            <p:ph sz="half" idx="1"/>
          </p:nvPr>
        </p:nvSpPr>
        <p:spPr>
          <a:xfrm>
            <a:off x="425450" y="1719263"/>
            <a:ext cx="7891463" cy="1422400"/>
          </a:xfrm>
        </p:spPr>
        <p:txBody>
          <a:bodyPr/>
          <a:lstStyle/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b="1" smtClean="0">
                <a:solidFill>
                  <a:schemeClr val="tx1"/>
                </a:solidFill>
              </a:rPr>
              <a:t>Задачи:</a:t>
            </a:r>
            <a:r>
              <a:rPr lang="ru-RU" sz="2200" b="1" smtClean="0"/>
              <a:t> </a:t>
            </a:r>
            <a:endParaRPr lang="ru-RU" sz="2200" smtClean="0"/>
          </a:p>
          <a:p>
            <a:pPr marL="114300" indent="0" eaLnBrk="1" hangingPunct="1">
              <a:lnSpc>
                <a:spcPct val="80000"/>
              </a:lnSpc>
            </a:pPr>
            <a:r>
              <a:rPr lang="ru-RU" sz="2000" smtClean="0"/>
              <a:t> </a:t>
            </a:r>
            <a:r>
              <a:rPr lang="ru-RU" sz="1600" b="1" smtClean="0"/>
              <a:t>создать образовательное  пространство для эффективной социально-психологической адаптации детей к условиям обучения;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повысить уровень психологической готовности детей к успешному обучению в основной школе;  </a:t>
            </a:r>
          </a:p>
          <a:p>
            <a:pPr marL="114300" indent="0" eaLnBrk="1" hangingPunct="1">
              <a:lnSpc>
                <a:spcPct val="80000"/>
              </a:lnSpc>
            </a:pPr>
            <a:r>
              <a:rPr lang="ru-RU" sz="1600" b="1" smtClean="0"/>
              <a:t> поднять престиж школы.</a:t>
            </a:r>
          </a:p>
          <a:p>
            <a:pPr marL="114300" indent="0" eaLnBrk="1" hangingPunct="1">
              <a:lnSpc>
                <a:spcPct val="80000"/>
              </a:lnSpc>
              <a:buFont typeface="Arial" charset="0"/>
              <a:buNone/>
            </a:pPr>
            <a:r>
              <a:rPr lang="ru-RU" sz="2200" smtClean="0"/>
              <a:t>                                                                                                                                   </a:t>
            </a:r>
          </a:p>
        </p:txBody>
      </p:sp>
      <p:pic>
        <p:nvPicPr>
          <p:cNvPr id="21507" name="Picture 7" descr="image — копия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04025" y="2924175"/>
            <a:ext cx="1627188" cy="1817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8" name="Picture 8" descr="IMG_9903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71550" y="3357563"/>
            <a:ext cx="2366963" cy="157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09" name="Picture 9" descr="SAM_3574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995738" y="3284538"/>
            <a:ext cx="2271712" cy="1703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10" descr="SAM_5316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219700" y="4868863"/>
            <a:ext cx="2227263" cy="1670050"/>
          </a:xfrm>
        </p:spPr>
      </p:pic>
      <p:pic>
        <p:nvPicPr>
          <p:cNvPr id="21511" name="Picture 11"/>
          <p:cNvPicPr>
            <a:picLocks noChangeAspect="1" noChangeArrowheads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2275" y="4868863"/>
            <a:ext cx="3092450" cy="1681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430</TotalTime>
  <Words>583</Words>
  <Application>Microsoft Office PowerPoint</Application>
  <PresentationFormat>Экран (4:3)</PresentationFormat>
  <Paragraphs>88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Аптека</vt:lpstr>
      <vt:lpstr>ПРОЕКТ  «ШКОЛА ДОБРЫХ ДЕЛ»</vt:lpstr>
      <vt:lpstr>АКТУАЛЬНОСТЬ</vt:lpstr>
      <vt:lpstr>ЦЕЛЬ, ЗАДАЧИ</vt:lpstr>
      <vt:lpstr>Планируемые результаты реализации проекта в школе:   </vt:lpstr>
      <vt:lpstr>Презентация PowerPoint</vt:lpstr>
      <vt:lpstr>Презентация PowerPoint</vt:lpstr>
      <vt:lpstr>«НАШИ КОРНИ»</vt:lpstr>
      <vt:lpstr>ВОЛОНТЕРСКОЕ ДВИЖЕНИЕ</vt:lpstr>
      <vt:lpstr>«Реализация преемственных связей на всех уровнях образования» </vt:lpstr>
      <vt:lpstr>«Школа неравнодушных родителей» </vt:lpstr>
      <vt:lpstr>Критерии и показатели эффективности реализации проекта 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 «Школа добрых дел»</dc:title>
  <dc:creator>Лариса Витальевна</dc:creator>
  <cp:lastModifiedBy>admin</cp:lastModifiedBy>
  <cp:revision>35</cp:revision>
  <dcterms:created xsi:type="dcterms:W3CDTF">2017-08-28T06:23:19Z</dcterms:created>
  <dcterms:modified xsi:type="dcterms:W3CDTF">2017-10-13T07:35:09Z</dcterms:modified>
</cp:coreProperties>
</file>