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144000" type="screen4x3"/>
  <p:notesSz cx="6889750" cy="96075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дом" initials="д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629" autoAdjust="0"/>
  </p:normalViewPr>
  <p:slideViewPr>
    <p:cSldViewPr>
      <p:cViewPr>
        <p:scale>
          <a:sx n="90" d="100"/>
          <a:sy n="90" d="100"/>
        </p:scale>
        <p:origin x="-1380" y="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17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5558" cy="482046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598" y="0"/>
            <a:ext cx="2985558" cy="482046"/>
          </a:xfrm>
          <a:prstGeom prst="rect">
            <a:avLst/>
          </a:prstGeom>
        </p:spPr>
        <p:txBody>
          <a:bodyPr vert="horz" lIns="94814" tIns="47407" rIns="94814" bIns="47407" rtlCol="0"/>
          <a:lstStyle>
            <a:lvl1pPr algn="r">
              <a:defRPr sz="1200"/>
            </a:lvl1pPr>
          </a:lstStyle>
          <a:p>
            <a:fld id="{624F593A-9F35-4C73-A2C2-00B22CF6D5F8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1201738"/>
            <a:ext cx="2432050" cy="3241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14" tIns="47407" rIns="94814" bIns="4740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6" y="4623634"/>
            <a:ext cx="5511800" cy="3782973"/>
          </a:xfrm>
          <a:prstGeom prst="rect">
            <a:avLst/>
          </a:prstGeom>
        </p:spPr>
        <p:txBody>
          <a:bodyPr vert="horz" lIns="94814" tIns="47407" rIns="94814" bIns="4740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125505"/>
            <a:ext cx="2985558" cy="482045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598" y="9125505"/>
            <a:ext cx="2985558" cy="482045"/>
          </a:xfrm>
          <a:prstGeom prst="rect">
            <a:avLst/>
          </a:prstGeom>
        </p:spPr>
        <p:txBody>
          <a:bodyPr vert="horz" lIns="94814" tIns="47407" rIns="94814" bIns="47407" rtlCol="0" anchor="b"/>
          <a:lstStyle>
            <a:lvl1pPr algn="r">
              <a:defRPr sz="1200"/>
            </a:lvl1pPr>
          </a:lstStyle>
          <a:p>
            <a:fld id="{1186A448-A751-4E91-B96F-D7F13AD5E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457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6A448-A751-4E91-B96F-D7F13AD5EBA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168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545" y="539552"/>
            <a:ext cx="62735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Схемы безопасного движения в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микрорайоне школы.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 rot="16200000">
            <a:off x="5331944" y="5377284"/>
            <a:ext cx="972000" cy="64800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 rot="16200000">
            <a:off x="4675394" y="5485370"/>
            <a:ext cx="972000" cy="468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916488" y="5420493"/>
            <a:ext cx="50405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МБДОУ № 12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8965" y="5511620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Игровая </a:t>
            </a:r>
          </a:p>
          <a:p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площадка</a:t>
            </a:r>
            <a:endParaRPr lang="ru-RU" sz="105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217231"/>
              </p:ext>
            </p:extLst>
          </p:nvPr>
        </p:nvGraphicFramePr>
        <p:xfrm>
          <a:off x="4818719" y="5086150"/>
          <a:ext cx="1601662" cy="1266438"/>
        </p:xfrm>
        <a:graphic>
          <a:graphicData uri="http://schemas.openxmlformats.org/drawingml/2006/table">
            <a:tbl>
              <a:tblPr/>
              <a:tblGrid>
                <a:gridCol w="1601662"/>
              </a:tblGrid>
              <a:tr h="126643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Dot"/>
                    </a:lnL>
                    <a:lnR w="12700" cmpd="sng">
                      <a:solidFill>
                        <a:schemeClr val="tx1"/>
                      </a:solidFill>
                      <a:prstDash val="lgDashDot"/>
                    </a:lnR>
                    <a:lnT w="12700" cmpd="sng">
                      <a:solidFill>
                        <a:schemeClr val="tx1"/>
                      </a:solidFill>
                      <a:prstDash val="lgDashDot"/>
                    </a:lnT>
                    <a:lnB w="12700" cmpd="sng">
                      <a:solidFill>
                        <a:schemeClr val="tx1"/>
                      </a:solidFill>
                      <a:prstDash val="lgDashDot"/>
                    </a:lnB>
                  </a:tcPr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56710" y="1529982"/>
            <a:ext cx="5832000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rot="-5400000">
            <a:off x="3436710" y="-1424116"/>
            <a:ext cx="72000" cy="583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 rot="5400000">
            <a:off x="3443358" y="-1060062"/>
            <a:ext cx="72000" cy="583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065816" y="1829567"/>
            <a:ext cx="144000" cy="61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188129" y="1260000"/>
            <a:ext cx="396000" cy="66617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557263" y="1828742"/>
            <a:ext cx="144000" cy="6120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474603" y="4626054"/>
            <a:ext cx="3783416" cy="2626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-5400000">
            <a:off x="2260587" y="3098784"/>
            <a:ext cx="108000" cy="367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 rot="5400000">
            <a:off x="2274603" y="2747755"/>
            <a:ext cx="108000" cy="37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549266" y="3280952"/>
            <a:ext cx="1964308" cy="28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862008" y="2322213"/>
            <a:ext cx="468000" cy="79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44869" y="3661247"/>
            <a:ext cx="468000" cy="79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610362" y="1992416"/>
            <a:ext cx="694240" cy="4701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4909266" y="2547066"/>
            <a:ext cx="44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916488" y="3921981"/>
            <a:ext cx="220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5532262" y="1989445"/>
            <a:ext cx="958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3в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 rot="5400000">
            <a:off x="3221982" y="2766208"/>
            <a:ext cx="630060" cy="48571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372266" y="3671230"/>
            <a:ext cx="494318" cy="71394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809832" y="2006111"/>
            <a:ext cx="1152128" cy="4449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42511"/>
              </p:ext>
            </p:extLst>
          </p:nvPr>
        </p:nvGraphicFramePr>
        <p:xfrm>
          <a:off x="2642430" y="2618603"/>
          <a:ext cx="1312583" cy="873277"/>
        </p:xfrm>
        <a:graphic>
          <a:graphicData uri="http://schemas.openxmlformats.org/drawingml/2006/table">
            <a:tbl>
              <a:tblPr/>
              <a:tblGrid>
                <a:gridCol w="1312583"/>
              </a:tblGrid>
              <a:tr h="87327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lgDashDot"/>
                    </a:lnL>
                    <a:lnR w="12700" cmpd="sng">
                      <a:solidFill>
                        <a:schemeClr val="tx1"/>
                      </a:solidFill>
                      <a:prstDash val="lgDashDot"/>
                    </a:lnR>
                    <a:lnT w="12700" cmpd="sng">
                      <a:solidFill>
                        <a:schemeClr val="tx1"/>
                      </a:solidFill>
                      <a:prstDash val="lgDashDot"/>
                    </a:lnT>
                    <a:lnB w="12700" cmpd="sng">
                      <a:solidFill>
                        <a:schemeClr val="tx1"/>
                      </a:solidFill>
                      <a:prstDash val="lgDashDot"/>
                    </a:lnB>
                  </a:tcPr>
                </a:tc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 rot="16200000">
            <a:off x="3098163" y="2816858"/>
            <a:ext cx="913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 smtClean="0"/>
              <a:t>Школа </a:t>
            </a:r>
          </a:p>
          <a:p>
            <a:pPr algn="ctr"/>
            <a:r>
              <a:rPr lang="ru-RU" sz="1000" b="1" dirty="0" smtClean="0"/>
              <a:t>№8</a:t>
            </a:r>
            <a:endParaRPr lang="ru-RU" sz="1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884838" y="2021010"/>
            <a:ext cx="744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3</a:t>
            </a:r>
            <a:r>
              <a:rPr lang="ru-RU" sz="1400" dirty="0" smtClean="0"/>
              <a:t>б</a:t>
            </a:r>
            <a:endParaRPr lang="ru-RU" sz="14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420897" y="5129844"/>
            <a:ext cx="468000" cy="402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469447" y="5678606"/>
            <a:ext cx="413805" cy="3577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3461191" y="6159362"/>
            <a:ext cx="418697" cy="4267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4927394" y="6518061"/>
            <a:ext cx="402614" cy="7056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403431" y="569656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11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3363934" y="5146365"/>
            <a:ext cx="61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919040" y="663863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3472220" y="6177438"/>
            <a:ext cx="531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13</a:t>
            </a:r>
            <a:endParaRPr lang="ru-RU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145243" y="5135535"/>
            <a:ext cx="705478" cy="37608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 rot="5400000">
            <a:off x="5042250" y="4234418"/>
            <a:ext cx="288000" cy="129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47616" y="7293668"/>
            <a:ext cx="5868000" cy="44061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556615" y="7245990"/>
            <a:ext cx="1944000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 rot="5400000">
            <a:off x="1823712" y="5944272"/>
            <a:ext cx="2524058" cy="2953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646356" y="7712384"/>
            <a:ext cx="3528000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Прямоугольник 43"/>
          <p:cNvSpPr/>
          <p:nvPr/>
        </p:nvSpPr>
        <p:spPr>
          <a:xfrm>
            <a:off x="647616" y="7245990"/>
            <a:ext cx="3528000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4569574" y="7734285"/>
            <a:ext cx="1944000" cy="10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1566461" y="5140549"/>
            <a:ext cx="432048" cy="25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рямоугольник 46"/>
          <p:cNvSpPr/>
          <p:nvPr/>
        </p:nvSpPr>
        <p:spPr>
          <a:xfrm>
            <a:off x="1053327" y="5140549"/>
            <a:ext cx="396000" cy="25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504164" y="5140549"/>
            <a:ext cx="432000" cy="25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534846" y="4143990"/>
            <a:ext cx="396000" cy="25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1037088" y="4147364"/>
            <a:ext cx="396000" cy="25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582535" y="4153890"/>
            <a:ext cx="396000" cy="25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 rot="16200000">
            <a:off x="4407574" y="3570105"/>
            <a:ext cx="2268000" cy="1822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3312785" y="3820788"/>
            <a:ext cx="794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Маяк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4" name="TextBox 53"/>
          <p:cNvSpPr txBox="1"/>
          <p:nvPr/>
        </p:nvSpPr>
        <p:spPr>
          <a:xfrm>
            <a:off x="2285992" y="5143504"/>
            <a:ext cx="697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355792" y="6822784"/>
            <a:ext cx="540000" cy="25075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277984" y="6724793"/>
            <a:ext cx="884359" cy="34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978632" y="6043912"/>
            <a:ext cx="884359" cy="34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1913907" y="6742183"/>
            <a:ext cx="884359" cy="34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3436279" y="6773681"/>
            <a:ext cx="91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19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2105666" y="6757901"/>
            <a:ext cx="84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65</a:t>
            </a:r>
            <a:endParaRPr lang="ru-RU" dirty="0"/>
          </a:p>
        </p:txBody>
      </p:sp>
      <p:sp>
        <p:nvSpPr>
          <p:cNvPr id="61" name="TextBox 60"/>
          <p:cNvSpPr txBox="1"/>
          <p:nvPr/>
        </p:nvSpPr>
        <p:spPr>
          <a:xfrm>
            <a:off x="541030" y="6750614"/>
            <a:ext cx="675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61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1093482" y="60224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63</a:t>
            </a:r>
            <a:endParaRPr lang="ru-RU" dirty="0"/>
          </a:p>
        </p:txBody>
      </p:sp>
      <p:cxnSp>
        <p:nvCxnSpPr>
          <p:cNvPr id="69" name="Прямая со стрелкой 68"/>
          <p:cNvCxnSpPr/>
          <p:nvPr/>
        </p:nvCxnSpPr>
        <p:spPr>
          <a:xfrm flipH="1">
            <a:off x="2105666" y="4690354"/>
            <a:ext cx="203151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2145243" y="4806462"/>
            <a:ext cx="1938557" cy="112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flipH="1">
            <a:off x="3085741" y="7474666"/>
            <a:ext cx="3302969" cy="78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3233430" y="7644285"/>
            <a:ext cx="3110925" cy="182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rot="16200000">
            <a:off x="3134242" y="4531365"/>
            <a:ext cx="26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>
          <a:xfrm rot="5400000">
            <a:off x="2948186" y="3834122"/>
            <a:ext cx="26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 rot="10800000">
            <a:off x="2215299" y="1599884"/>
            <a:ext cx="26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121424" y="1757765"/>
            <a:ext cx="266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235550" y="1512161"/>
            <a:ext cx="22079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л.Первомайская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17854" y="2124447"/>
            <a:ext cx="581238" cy="916465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1314224" y="2124447"/>
            <a:ext cx="518905" cy="90799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5" name="Таблица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511464"/>
              </p:ext>
            </p:extLst>
          </p:nvPr>
        </p:nvGraphicFramePr>
        <p:xfrm>
          <a:off x="504165" y="1965733"/>
          <a:ext cx="1641078" cy="1559106"/>
        </p:xfrm>
        <a:graphic>
          <a:graphicData uri="http://schemas.openxmlformats.org/drawingml/2006/table">
            <a:tbl>
              <a:tblPr/>
              <a:tblGrid>
                <a:gridCol w="1641078"/>
              </a:tblGrid>
              <a:tr h="15591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dashDot"/>
                    </a:lnL>
                    <a:lnR w="12700" cmpd="sng">
                      <a:solidFill>
                        <a:schemeClr val="tx1"/>
                      </a:solidFill>
                      <a:prstDash val="dashDot"/>
                    </a:lnR>
                    <a:lnT w="12700" cmpd="sng">
                      <a:solidFill>
                        <a:schemeClr val="tx1"/>
                      </a:solidFill>
                      <a:prstDash val="dashDot"/>
                    </a:lnT>
                    <a:lnB w="12700" cmpd="sng">
                      <a:solidFill>
                        <a:schemeClr val="tx1"/>
                      </a:solidFill>
                      <a:prstDash val="dashDot"/>
                    </a:lnB>
                  </a:tcPr>
                </a:tc>
              </a:tr>
            </a:tbl>
          </a:graphicData>
        </a:graphic>
      </p:graphicFrame>
      <p:sp>
        <p:nvSpPr>
          <p:cNvPr id="86" name="Прямоугольник 85"/>
          <p:cNvSpPr/>
          <p:nvPr/>
        </p:nvSpPr>
        <p:spPr>
          <a:xfrm>
            <a:off x="2271273" y="1716253"/>
            <a:ext cx="304800" cy="10547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TextBox 86"/>
          <p:cNvSpPr txBox="1"/>
          <p:nvPr/>
        </p:nvSpPr>
        <p:spPr>
          <a:xfrm>
            <a:off x="1206099" y="2387163"/>
            <a:ext cx="778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Д/С</a:t>
            </a:r>
          </a:p>
          <a:p>
            <a:pPr algn="ctr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 7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908473" y="7346757"/>
            <a:ext cx="13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л.Победы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 rot="16200000">
            <a:off x="3556213" y="4190908"/>
            <a:ext cx="1637648" cy="305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л.Комсомольская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68032" y="4584529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л.Физкультурников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3" name="Рисунок 82" descr="C:\Users\User\Desktop\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4091550" y="5432189"/>
            <a:ext cx="288000" cy="2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Рисунок 87" descr="C:\Users\User\Desktop\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69752" y="6094489"/>
            <a:ext cx="312102" cy="26761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Прямоугольник 92"/>
          <p:cNvSpPr/>
          <p:nvPr/>
        </p:nvSpPr>
        <p:spPr>
          <a:xfrm>
            <a:off x="4199546" y="5832000"/>
            <a:ext cx="72008" cy="276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4479215" y="5832000"/>
            <a:ext cx="72008" cy="25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4356000" y="5832000"/>
            <a:ext cx="72008" cy="276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4188129" y="2916000"/>
            <a:ext cx="72008" cy="276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4335616" y="2916000"/>
            <a:ext cx="72008" cy="276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4466242" y="2916000"/>
            <a:ext cx="72008" cy="276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 rot="5400000">
            <a:off x="1617725" y="1571504"/>
            <a:ext cx="72008" cy="276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 rot="5400000">
            <a:off x="2448000" y="7380000"/>
            <a:ext cx="72000" cy="276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 rot="5400000">
            <a:off x="2448000" y="7271499"/>
            <a:ext cx="72008" cy="276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 rot="5400000">
            <a:off x="2448000" y="7488000"/>
            <a:ext cx="72008" cy="276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 rot="5400000">
            <a:off x="1633541" y="1442219"/>
            <a:ext cx="72008" cy="276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 rot="5400000">
            <a:off x="1633980" y="1679500"/>
            <a:ext cx="72008" cy="2769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5" name="Рисунок 104" descr="C:\Users\User\Desktop\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4008909" y="2617337"/>
            <a:ext cx="288000" cy="2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Рисунок 105" descr="C:\Users\User\Desktop\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1857243" y="1311884"/>
            <a:ext cx="288000" cy="2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Рисунок 106" descr="C:\Users\User\Desktop\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491985" y="3055365"/>
            <a:ext cx="288000" cy="2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Рисунок 107" descr="C:\Users\User\Desktop\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2098482" y="7644285"/>
            <a:ext cx="288000" cy="2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Рисунок 108" descr="C:\Users\User\Desktop\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2531058" y="7157985"/>
            <a:ext cx="288000" cy="2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Рисунок 109" descr="C:\Users\User\Desktop\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1206099" y="1684742"/>
            <a:ext cx="288000" cy="28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4" name="Прямая со стрелкой 113"/>
          <p:cNvCxnSpPr/>
          <p:nvPr/>
        </p:nvCxnSpPr>
        <p:spPr>
          <a:xfrm rot="60000" flipH="1" flipV="1">
            <a:off x="4088544" y="4880784"/>
            <a:ext cx="19985" cy="1093707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3835263" y="8504269"/>
            <a:ext cx="422756" cy="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 rot="-5340000">
            <a:off x="4407623" y="5863911"/>
            <a:ext cx="0" cy="3600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rot="-5280000">
            <a:off x="4369763" y="2965487"/>
            <a:ext cx="0" cy="3600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rot="-120000" flipH="1" flipV="1">
            <a:off x="4152835" y="2978342"/>
            <a:ext cx="414372" cy="235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/>
          <p:nvPr/>
        </p:nvCxnSpPr>
        <p:spPr>
          <a:xfrm rot="240000">
            <a:off x="4077902" y="1874437"/>
            <a:ext cx="54849" cy="742900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 rot="10800000">
            <a:off x="2410356" y="7322995"/>
            <a:ext cx="0" cy="3600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>
            <a:off x="2576073" y="7373976"/>
            <a:ext cx="0" cy="3600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 rot="10800000">
            <a:off x="1750933" y="1514436"/>
            <a:ext cx="0" cy="3600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 стрелкой 129"/>
          <p:cNvCxnSpPr/>
          <p:nvPr/>
        </p:nvCxnSpPr>
        <p:spPr>
          <a:xfrm>
            <a:off x="1590639" y="1536253"/>
            <a:ext cx="0" cy="3600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 rot="5460000">
            <a:off x="4349356" y="5717927"/>
            <a:ext cx="0" cy="3600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единительная линия 134"/>
          <p:cNvCxnSpPr/>
          <p:nvPr/>
        </p:nvCxnSpPr>
        <p:spPr>
          <a:xfrm flipV="1">
            <a:off x="4625803" y="6414589"/>
            <a:ext cx="0" cy="831401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/>
          <p:cNvCxnSpPr/>
          <p:nvPr/>
        </p:nvCxnSpPr>
        <p:spPr>
          <a:xfrm>
            <a:off x="4625803" y="3317763"/>
            <a:ext cx="10182" cy="2640237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Прямая соединительная линия 136"/>
          <p:cNvCxnSpPr/>
          <p:nvPr/>
        </p:nvCxnSpPr>
        <p:spPr>
          <a:xfrm flipV="1">
            <a:off x="1818167" y="1840704"/>
            <a:ext cx="2194760" cy="9361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единительная линия 137"/>
          <p:cNvCxnSpPr/>
          <p:nvPr/>
        </p:nvCxnSpPr>
        <p:spPr>
          <a:xfrm>
            <a:off x="4118072" y="2930945"/>
            <a:ext cx="0" cy="1616810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/>
          <p:cNvCxnSpPr/>
          <p:nvPr/>
        </p:nvCxnSpPr>
        <p:spPr>
          <a:xfrm>
            <a:off x="2973444" y="7290976"/>
            <a:ext cx="1054968" cy="1802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единительная линия 139"/>
          <p:cNvCxnSpPr/>
          <p:nvPr/>
        </p:nvCxnSpPr>
        <p:spPr>
          <a:xfrm rot="-180000" flipV="1">
            <a:off x="4097508" y="6084000"/>
            <a:ext cx="41126" cy="1139674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/>
          <p:cNvCxnSpPr/>
          <p:nvPr/>
        </p:nvCxnSpPr>
        <p:spPr>
          <a:xfrm flipV="1">
            <a:off x="896355" y="4912175"/>
            <a:ext cx="3112554" cy="22610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Прямая соединительная линия 165"/>
          <p:cNvCxnSpPr/>
          <p:nvPr/>
        </p:nvCxnSpPr>
        <p:spPr>
          <a:xfrm>
            <a:off x="385544" y="8149655"/>
            <a:ext cx="504056" cy="0"/>
          </a:xfrm>
          <a:prstGeom prst="line">
            <a:avLst/>
          </a:prstGeom>
          <a:ln>
            <a:prstDash val="dash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0" name="Прямоугольник 169"/>
          <p:cNvSpPr/>
          <p:nvPr/>
        </p:nvSpPr>
        <p:spPr>
          <a:xfrm>
            <a:off x="361843" y="8288154"/>
            <a:ext cx="504056" cy="1247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1" name="Прямоугольник 170"/>
          <p:cNvSpPr/>
          <p:nvPr/>
        </p:nvSpPr>
        <p:spPr>
          <a:xfrm>
            <a:off x="352621" y="8531194"/>
            <a:ext cx="504056" cy="1247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2" name="Прямая со стрелкой 171"/>
          <p:cNvCxnSpPr/>
          <p:nvPr/>
        </p:nvCxnSpPr>
        <p:spPr>
          <a:xfrm flipH="1">
            <a:off x="3777317" y="8209357"/>
            <a:ext cx="50400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Прямая со стрелкой 175"/>
          <p:cNvCxnSpPr/>
          <p:nvPr/>
        </p:nvCxnSpPr>
        <p:spPr>
          <a:xfrm flipV="1">
            <a:off x="3797066" y="8288154"/>
            <a:ext cx="50400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0" name="TextBox 179"/>
          <p:cNvSpPr txBox="1"/>
          <p:nvPr/>
        </p:nvSpPr>
        <p:spPr>
          <a:xfrm>
            <a:off x="896110" y="8011155"/>
            <a:ext cx="3203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ea typeface="Segoe UI" pitchFamily="34" charset="0"/>
                <a:cs typeface="Times New Roman" pitchFamily="18" charset="0"/>
              </a:rPr>
              <a:t>Ограждение образовательного учреждения</a:t>
            </a:r>
            <a:endParaRPr lang="ru-RU" sz="1200" dirty="0">
              <a:latin typeface="Times New Roman" pitchFamily="18" charset="0"/>
              <a:ea typeface="Segoe UI" pitchFamily="34" charset="0"/>
              <a:cs typeface="Times New Roman" pitchFamily="18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361899" y="8781593"/>
            <a:ext cx="504000" cy="144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4" name="TextBox 183"/>
          <p:cNvSpPr txBox="1"/>
          <p:nvPr/>
        </p:nvSpPr>
        <p:spPr>
          <a:xfrm>
            <a:off x="890209" y="8196660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Проезжая часть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898206" y="840440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Тротуар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890209" y="8708946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Жилая застройка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4327358" y="7968996"/>
            <a:ext cx="2331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Направление движения транспорта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303666" y="8346096"/>
            <a:ext cx="2763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Движение детей (учеников) из образовательного учреждения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1" name="Прямая со стрелкой 190"/>
          <p:cNvCxnSpPr/>
          <p:nvPr/>
        </p:nvCxnSpPr>
        <p:spPr>
          <a:xfrm flipV="1">
            <a:off x="4783702" y="4923480"/>
            <a:ext cx="50400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 rot="-10800000" flipV="1">
            <a:off x="4783702" y="4829930"/>
            <a:ext cx="50400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 rot="-10800000" flipV="1">
            <a:off x="4919040" y="3348177"/>
            <a:ext cx="50400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 rot="-10800000" flipV="1">
            <a:off x="739626" y="1580698"/>
            <a:ext cx="50400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rot="-16200000" flipV="1">
            <a:off x="2113147" y="2245887"/>
            <a:ext cx="50400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6" name="Прямая со стрелкой 195"/>
          <p:cNvCxnSpPr/>
          <p:nvPr/>
        </p:nvCxnSpPr>
        <p:spPr>
          <a:xfrm rot="-21600000" flipV="1">
            <a:off x="4943773" y="3473654"/>
            <a:ext cx="50400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7" name="Прямая со стрелкой 196"/>
          <p:cNvCxnSpPr/>
          <p:nvPr/>
        </p:nvCxnSpPr>
        <p:spPr>
          <a:xfrm flipV="1">
            <a:off x="589482" y="1731280"/>
            <a:ext cx="50400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8" name="Прямая со стрелкой 197"/>
          <p:cNvCxnSpPr/>
          <p:nvPr/>
        </p:nvCxnSpPr>
        <p:spPr>
          <a:xfrm rot="-16200000" flipV="1">
            <a:off x="4022638" y="6518061"/>
            <a:ext cx="50400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9" name="Прямая со стрелкой 198"/>
          <p:cNvCxnSpPr/>
          <p:nvPr/>
        </p:nvCxnSpPr>
        <p:spPr>
          <a:xfrm rot="-5400000" flipV="1">
            <a:off x="4143196" y="6773681"/>
            <a:ext cx="504000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0" name="Прямая со стрелкой 199"/>
          <p:cNvCxnSpPr/>
          <p:nvPr/>
        </p:nvCxnSpPr>
        <p:spPr>
          <a:xfrm>
            <a:off x="3016977" y="5216616"/>
            <a:ext cx="0" cy="13407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2" name="Прямая со стрелкой 201"/>
          <p:cNvCxnSpPr/>
          <p:nvPr/>
        </p:nvCxnSpPr>
        <p:spPr>
          <a:xfrm rot="-10800000">
            <a:off x="3140968" y="5363419"/>
            <a:ext cx="0" cy="13407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3" name="Прямая со стрелкой 202"/>
          <p:cNvCxnSpPr/>
          <p:nvPr/>
        </p:nvCxnSpPr>
        <p:spPr>
          <a:xfrm flipH="1" flipV="1">
            <a:off x="978632" y="7405346"/>
            <a:ext cx="854497" cy="463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4" name="Прямая со стрелкой 203"/>
          <p:cNvCxnSpPr/>
          <p:nvPr/>
        </p:nvCxnSpPr>
        <p:spPr>
          <a:xfrm>
            <a:off x="878743" y="7644285"/>
            <a:ext cx="84171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9" name="Прямая соединительная линия 208"/>
          <p:cNvCxnSpPr/>
          <p:nvPr/>
        </p:nvCxnSpPr>
        <p:spPr>
          <a:xfrm rot="10800000" flipV="1">
            <a:off x="915100" y="4588171"/>
            <a:ext cx="3112554" cy="22610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3849150" y="1544695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6" name="Прямая соединительная линия 145"/>
          <p:cNvCxnSpPr/>
          <p:nvPr/>
        </p:nvCxnSpPr>
        <p:spPr>
          <a:xfrm>
            <a:off x="3849150" y="1651512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>
            <a:off x="3849150" y="1745990"/>
            <a:ext cx="28803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48" name="Рисунок 147" descr="C:\Users\User\Desktop\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4030356" y="1283003"/>
            <a:ext cx="288000" cy="28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Рисунок 148" descr="C:\Users\User\Desktop\i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>
            <a:off x="3527093" y="1613765"/>
            <a:ext cx="288000" cy="28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0" name="Прямая со стрелкой 149"/>
          <p:cNvCxnSpPr/>
          <p:nvPr/>
        </p:nvCxnSpPr>
        <p:spPr>
          <a:xfrm>
            <a:off x="3898829" y="1493981"/>
            <a:ext cx="0" cy="3600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 стрелкой 150"/>
          <p:cNvCxnSpPr/>
          <p:nvPr/>
        </p:nvCxnSpPr>
        <p:spPr>
          <a:xfrm rot="10800000">
            <a:off x="4052287" y="1508015"/>
            <a:ext cx="0" cy="3600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Прямая соединительная линия 151"/>
          <p:cNvCxnSpPr/>
          <p:nvPr/>
        </p:nvCxnSpPr>
        <p:spPr>
          <a:xfrm flipV="1">
            <a:off x="2192885" y="1493449"/>
            <a:ext cx="1733556" cy="29877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Прямая соединительная линия 153"/>
          <p:cNvCxnSpPr/>
          <p:nvPr/>
        </p:nvCxnSpPr>
        <p:spPr>
          <a:xfrm flipV="1">
            <a:off x="739626" y="1465111"/>
            <a:ext cx="1022676" cy="13158"/>
          </a:xfrm>
          <a:prstGeom prst="line">
            <a:avLst/>
          </a:prstGeom>
          <a:ln w="28575">
            <a:solidFill>
              <a:srgbClr val="FF0000"/>
            </a:solidFill>
            <a:prstDash val="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TextBox 152"/>
          <p:cNvSpPr txBox="1"/>
          <p:nvPr/>
        </p:nvSpPr>
        <p:spPr>
          <a:xfrm>
            <a:off x="571480" y="5072066"/>
            <a:ext cx="1643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12       14         16</a:t>
            </a:r>
            <a:endParaRPr lang="ru-RU" sz="1400" dirty="0"/>
          </a:p>
        </p:txBody>
      </p:sp>
      <p:sp>
        <p:nvSpPr>
          <p:cNvPr id="155" name="TextBox 154"/>
          <p:cNvSpPr txBox="1"/>
          <p:nvPr/>
        </p:nvSpPr>
        <p:spPr>
          <a:xfrm>
            <a:off x="571480" y="4143372"/>
            <a:ext cx="1714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11       13         15</a:t>
            </a:r>
            <a:endParaRPr lang="ru-RU" sz="1400" dirty="0"/>
          </a:p>
        </p:txBody>
      </p:sp>
      <p:sp>
        <p:nvSpPr>
          <p:cNvPr id="156" name="TextBox 155"/>
          <p:cNvSpPr txBox="1"/>
          <p:nvPr/>
        </p:nvSpPr>
        <p:spPr>
          <a:xfrm>
            <a:off x="571480" y="2357422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Игровая площадка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8433471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rgbClr val="FF0000"/>
          </a:solidFill>
          <a:tailEnd type="arrow"/>
        </a:ln>
      </a:spPr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2207</TotalTime>
  <Words>65</Words>
  <Application>Microsoft Office PowerPoint</Application>
  <PresentationFormat>Экран (4:3)</PresentationFormat>
  <Paragraphs>36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школа</cp:lastModifiedBy>
  <cp:revision>108</cp:revision>
  <dcterms:created xsi:type="dcterms:W3CDTF">2015-03-19T05:27:27Z</dcterms:created>
  <dcterms:modified xsi:type="dcterms:W3CDTF">2017-12-25T09:50:36Z</dcterms:modified>
</cp:coreProperties>
</file>